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9" r:id="rId6"/>
    <p:sldId id="261" r:id="rId7"/>
    <p:sldId id="262" r:id="rId8"/>
    <p:sldId id="275" r:id="rId9"/>
    <p:sldId id="279" r:id="rId10"/>
    <p:sldId id="265" r:id="rId11"/>
    <p:sldId id="280" r:id="rId12"/>
    <p:sldId id="281" r:id="rId13"/>
    <p:sldId id="277" r:id="rId14"/>
    <p:sldId id="282" r:id="rId15"/>
    <p:sldId id="283" r:id="rId16"/>
    <p:sldId id="284" r:id="rId17"/>
    <p:sldId id="285" r:id="rId18"/>
    <p:sldId id="287" r:id="rId19"/>
    <p:sldId id="286" r:id="rId20"/>
    <p:sldId id="288" r:id="rId21"/>
    <p:sldId id="289" r:id="rId22"/>
    <p:sldId id="278" r:id="rId23"/>
    <p:sldId id="290" r:id="rId24"/>
    <p:sldId id="291" r:id="rId25"/>
    <p:sldId id="293" r:id="rId26"/>
    <p:sldId id="274" r:id="rId27"/>
    <p:sldId id="267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00"/>
    <a:srgbClr val="000000"/>
    <a:srgbClr val="663300"/>
    <a:srgbClr val="F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8B1CD-DC7C-1525-D3A3-2851D2D435BE}" v="1075" dt="2024-06-29T16:13:41.737"/>
    <p1510:client id="{CCA5B249-42A7-A0DD-58B5-280F913E10FE}" v="246" dt="2024-06-29T18:22:01.531"/>
    <p1510:client id="{D7A3F737-0E9D-E031-375F-5E40FB791163}" v="6" dt="2024-06-29T21:11:53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ining Consultant LT" userId="S::trainingconsultant@litethinking.com::6ba9bd70-1619-4783-9427-b79639a4e571" providerId="AD" clId="Web-{CCA5B249-42A7-A0DD-58B5-280F913E10FE}"/>
    <pc:docChg chg="addSld delSld modSld sldOrd">
      <pc:chgData name="Training Consultant LT" userId="S::trainingconsultant@litethinking.com::6ba9bd70-1619-4783-9427-b79639a4e571" providerId="AD" clId="Web-{CCA5B249-42A7-A0DD-58B5-280F913E10FE}" dt="2024-06-29T18:21:54.593" v="152" actId="20577"/>
      <pc:docMkLst>
        <pc:docMk/>
      </pc:docMkLst>
      <pc:sldChg chg="addSp delSp modSp">
        <pc:chgData name="Training Consultant LT" userId="S::trainingconsultant@litethinking.com::6ba9bd70-1619-4783-9427-b79639a4e571" providerId="AD" clId="Web-{CCA5B249-42A7-A0DD-58B5-280F913E10FE}" dt="2024-06-29T18:15:28.938" v="26" actId="1076"/>
        <pc:sldMkLst>
          <pc:docMk/>
          <pc:sldMk cId="3087990388" sldId="278"/>
        </pc:sldMkLst>
        <pc:spChg chg="mod">
          <ac:chgData name="Training Consultant LT" userId="S::trainingconsultant@litethinking.com::6ba9bd70-1619-4783-9427-b79639a4e571" providerId="AD" clId="Web-{CCA5B249-42A7-A0DD-58B5-280F913E10FE}" dt="2024-06-29T18:15:28.938" v="26" actId="1076"/>
          <ac:spMkLst>
            <pc:docMk/>
            <pc:sldMk cId="3087990388" sldId="278"/>
            <ac:spMk id="2" creationId="{EFA5F5D0-28E2-4EDE-898F-C6CFBB775927}"/>
          </ac:spMkLst>
        </pc:spChg>
        <pc:spChg chg="mod">
          <ac:chgData name="Training Consultant LT" userId="S::trainingconsultant@litethinking.com::6ba9bd70-1619-4783-9427-b79639a4e571" providerId="AD" clId="Web-{CCA5B249-42A7-A0DD-58B5-280F913E10FE}" dt="2024-06-29T18:15:24.922" v="25" actId="1076"/>
          <ac:spMkLst>
            <pc:docMk/>
            <pc:sldMk cId="3087990388" sldId="278"/>
            <ac:spMk id="6" creationId="{21342172-3246-4643-952B-6A5B9E8EFFEF}"/>
          </ac:spMkLst>
        </pc:spChg>
        <pc:spChg chg="del">
          <ac:chgData name="Training Consultant LT" userId="S::trainingconsultant@litethinking.com::6ba9bd70-1619-4783-9427-b79639a4e571" providerId="AD" clId="Web-{CCA5B249-42A7-A0DD-58B5-280F913E10FE}" dt="2024-06-29T18:13:47.934" v="4"/>
          <ac:spMkLst>
            <pc:docMk/>
            <pc:sldMk cId="3087990388" sldId="278"/>
            <ac:spMk id="11" creationId="{3B4AFA52-F55B-189F-738C-3431CF29A905}"/>
          </ac:spMkLst>
        </pc:spChg>
        <pc:picChg chg="add mod">
          <ac:chgData name="Training Consultant LT" userId="S::trainingconsultant@litethinking.com::6ba9bd70-1619-4783-9427-b79639a4e571" providerId="AD" clId="Web-{CCA5B249-42A7-A0DD-58B5-280F913E10FE}" dt="2024-06-29T18:15:20.203" v="24" actId="1076"/>
          <ac:picMkLst>
            <pc:docMk/>
            <pc:sldMk cId="3087990388" sldId="278"/>
            <ac:picMk id="3" creationId="{57FAAF97-FD64-3792-A9DB-E88D11E8C3F8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CCA5B249-42A7-A0DD-58B5-280F913E10FE}" dt="2024-06-29T18:17:14.364" v="48" actId="1076"/>
        <pc:sldMkLst>
          <pc:docMk/>
          <pc:sldMk cId="2874227158" sldId="290"/>
        </pc:sldMkLst>
        <pc:spChg chg="mod">
          <ac:chgData name="Training Consultant LT" userId="S::trainingconsultant@litethinking.com::6ba9bd70-1619-4783-9427-b79639a4e571" providerId="AD" clId="Web-{CCA5B249-42A7-A0DD-58B5-280F913E10FE}" dt="2024-06-29T18:16:52.426" v="44" actId="1076"/>
          <ac:spMkLst>
            <pc:docMk/>
            <pc:sldMk cId="2874227158" sldId="290"/>
            <ac:spMk id="6" creationId="{21342172-3246-4643-952B-6A5B9E8EFFEF}"/>
          </ac:spMkLst>
        </pc:spChg>
        <pc:picChg chg="del">
          <ac:chgData name="Training Consultant LT" userId="S::trainingconsultant@litethinking.com::6ba9bd70-1619-4783-9427-b79639a4e571" providerId="AD" clId="Web-{CCA5B249-42A7-A0DD-58B5-280F913E10FE}" dt="2024-06-29T18:16:54.863" v="45"/>
          <ac:picMkLst>
            <pc:docMk/>
            <pc:sldMk cId="2874227158" sldId="290"/>
            <ac:picMk id="3" creationId="{57FAAF97-FD64-3792-A9DB-E88D11E8C3F8}"/>
          </ac:picMkLst>
        </pc:picChg>
        <pc:picChg chg="add mod">
          <ac:chgData name="Training Consultant LT" userId="S::trainingconsultant@litethinking.com::6ba9bd70-1619-4783-9427-b79639a4e571" providerId="AD" clId="Web-{CCA5B249-42A7-A0DD-58B5-280F913E10FE}" dt="2024-06-29T18:17:14.364" v="48" actId="1076"/>
          <ac:picMkLst>
            <pc:docMk/>
            <pc:sldMk cId="2874227158" sldId="290"/>
            <ac:picMk id="4" creationId="{193BF24A-45AE-5721-6912-7CB58FCC1C7D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CCA5B249-42A7-A0DD-58B5-280F913E10FE}" dt="2024-06-29T18:18:27.867" v="63" actId="1076"/>
        <pc:sldMkLst>
          <pc:docMk/>
          <pc:sldMk cId="538317319" sldId="291"/>
        </pc:sldMkLst>
        <pc:spChg chg="mod">
          <ac:chgData name="Training Consultant LT" userId="S::trainingconsultant@litethinking.com::6ba9bd70-1619-4783-9427-b79639a4e571" providerId="AD" clId="Web-{CCA5B249-42A7-A0DD-58B5-280F913E10FE}" dt="2024-06-29T18:18:08.554" v="56" actId="1076"/>
          <ac:spMkLst>
            <pc:docMk/>
            <pc:sldMk cId="538317319" sldId="291"/>
            <ac:spMk id="6" creationId="{21342172-3246-4643-952B-6A5B9E8EFFEF}"/>
          </ac:spMkLst>
        </pc:spChg>
        <pc:picChg chg="add mod">
          <ac:chgData name="Training Consultant LT" userId="S::trainingconsultant@litethinking.com::6ba9bd70-1619-4783-9427-b79639a4e571" providerId="AD" clId="Web-{CCA5B249-42A7-A0DD-58B5-280F913E10FE}" dt="2024-06-29T18:18:27.867" v="63" actId="1076"/>
          <ac:picMkLst>
            <pc:docMk/>
            <pc:sldMk cId="538317319" sldId="291"/>
            <ac:picMk id="3" creationId="{DCF39FA0-E0E6-7F58-74E1-36BA60C98B8F}"/>
          </ac:picMkLst>
        </pc:picChg>
        <pc:picChg chg="del">
          <ac:chgData name="Training Consultant LT" userId="S::trainingconsultant@litethinking.com::6ba9bd70-1619-4783-9427-b79639a4e571" providerId="AD" clId="Web-{CCA5B249-42A7-A0DD-58B5-280F913E10FE}" dt="2024-06-29T18:18:10.679" v="57"/>
          <ac:picMkLst>
            <pc:docMk/>
            <pc:sldMk cId="538317319" sldId="291"/>
            <ac:picMk id="4" creationId="{193BF24A-45AE-5721-6912-7CB58FCC1C7D}"/>
          </ac:picMkLst>
        </pc:picChg>
      </pc:sldChg>
      <pc:sldChg chg="delSp modSp add del replId">
        <pc:chgData name="Training Consultant LT" userId="S::trainingconsultant@litethinking.com::6ba9bd70-1619-4783-9427-b79639a4e571" providerId="AD" clId="Web-{CCA5B249-42A7-A0DD-58B5-280F913E10FE}" dt="2024-06-29T18:19:24.728" v="85"/>
        <pc:sldMkLst>
          <pc:docMk/>
          <pc:sldMk cId="1684315489" sldId="292"/>
        </pc:sldMkLst>
        <pc:spChg chg="mod">
          <ac:chgData name="Training Consultant LT" userId="S::trainingconsultant@litethinking.com::6ba9bd70-1619-4783-9427-b79639a4e571" providerId="AD" clId="Web-{CCA5B249-42A7-A0DD-58B5-280F913E10FE}" dt="2024-06-29T18:18:44.743" v="80" actId="20577"/>
          <ac:spMkLst>
            <pc:docMk/>
            <pc:sldMk cId="1684315489" sldId="292"/>
            <ac:spMk id="6" creationId="{21342172-3246-4643-952B-6A5B9E8EFFEF}"/>
          </ac:spMkLst>
        </pc:spChg>
        <pc:picChg chg="del">
          <ac:chgData name="Training Consultant LT" userId="S::trainingconsultant@litethinking.com::6ba9bd70-1619-4783-9427-b79639a4e571" providerId="AD" clId="Web-{CCA5B249-42A7-A0DD-58B5-280F913E10FE}" dt="2024-06-29T18:18:47.493" v="81"/>
          <ac:picMkLst>
            <pc:docMk/>
            <pc:sldMk cId="1684315489" sldId="292"/>
            <ac:picMk id="3" creationId="{DCF39FA0-E0E6-7F58-74E1-36BA60C98B8F}"/>
          </ac:picMkLst>
        </pc:picChg>
      </pc:sldChg>
      <pc:sldChg chg="addSp delSp modSp add ord replId">
        <pc:chgData name="Training Consultant LT" userId="S::trainingconsultant@litethinking.com::6ba9bd70-1619-4783-9427-b79639a4e571" providerId="AD" clId="Web-{CCA5B249-42A7-A0DD-58B5-280F913E10FE}" dt="2024-06-29T18:21:54.593" v="152" actId="20577"/>
        <pc:sldMkLst>
          <pc:docMk/>
          <pc:sldMk cId="4063406175" sldId="293"/>
        </pc:sldMkLst>
        <pc:spChg chg="mod">
          <ac:chgData name="Training Consultant LT" userId="S::trainingconsultant@litethinking.com::6ba9bd70-1619-4783-9427-b79639a4e571" providerId="AD" clId="Web-{CCA5B249-42A7-A0DD-58B5-280F913E10FE}" dt="2024-06-29T18:21:54.593" v="152" actId="20577"/>
          <ac:spMkLst>
            <pc:docMk/>
            <pc:sldMk cId="4063406175" sldId="293"/>
            <ac:spMk id="4" creationId="{99DF0740-9AA4-6EC5-DC19-04C294D0F764}"/>
          </ac:spMkLst>
        </pc:spChg>
        <pc:spChg chg="mod">
          <ac:chgData name="Training Consultant LT" userId="S::trainingconsultant@litethinking.com::6ba9bd70-1619-4783-9427-b79639a4e571" providerId="AD" clId="Web-{CCA5B249-42A7-A0DD-58B5-280F913E10FE}" dt="2024-06-29T18:19:43.589" v="87" actId="20577"/>
          <ac:spMkLst>
            <pc:docMk/>
            <pc:sldMk cId="4063406175" sldId="293"/>
            <ac:spMk id="6" creationId="{21342172-3246-4643-952B-6A5B9E8EFFEF}"/>
          </ac:spMkLst>
        </pc:spChg>
        <pc:picChg chg="del">
          <ac:chgData name="Training Consultant LT" userId="S::trainingconsultant@litethinking.com::6ba9bd70-1619-4783-9427-b79639a4e571" providerId="AD" clId="Web-{CCA5B249-42A7-A0DD-58B5-280F913E10FE}" dt="2024-06-29T18:20:12.027" v="103"/>
          <ac:picMkLst>
            <pc:docMk/>
            <pc:sldMk cId="4063406175" sldId="293"/>
            <ac:picMk id="3" creationId="{83E597DF-AC27-82A1-7273-15D15E222E57}"/>
          </ac:picMkLst>
        </pc:picChg>
        <pc:picChg chg="add mod">
          <ac:chgData name="Training Consultant LT" userId="S::trainingconsultant@litethinking.com::6ba9bd70-1619-4783-9427-b79639a4e571" providerId="AD" clId="Web-{CCA5B249-42A7-A0DD-58B5-280F913E10FE}" dt="2024-06-29T18:20:39.778" v="108" actId="1076"/>
          <ac:picMkLst>
            <pc:docMk/>
            <pc:sldMk cId="4063406175" sldId="293"/>
            <ac:picMk id="7" creationId="{FC890E64-14DA-321B-0AD6-86B9AB704BA6}"/>
          </ac:picMkLst>
        </pc:picChg>
        <pc:picChg chg="add mod">
          <ac:chgData name="Training Consultant LT" userId="S::trainingconsultant@litethinking.com::6ba9bd70-1619-4783-9427-b79639a4e571" providerId="AD" clId="Web-{CCA5B249-42A7-A0DD-58B5-280F913E10FE}" dt="2024-06-29T18:21:51.046" v="150" actId="1076"/>
          <ac:picMkLst>
            <pc:docMk/>
            <pc:sldMk cId="4063406175" sldId="293"/>
            <ac:picMk id="8" creationId="{63FB2BE8-6230-52E2-4588-223B973A664A}"/>
          </ac:picMkLst>
        </pc:picChg>
      </pc:sldChg>
    </pc:docChg>
  </pc:docChgLst>
  <pc:docChgLst>
    <pc:chgData name="Training Consultant LT" userId="S::trainingconsultant@litethinking.com::6ba9bd70-1619-4783-9427-b79639a4e571" providerId="AD" clId="Web-{6C48B1CD-DC7C-1525-D3A3-2851D2D435BE}"/>
    <pc:docChg chg="addSld delSld modSld sldOrd">
      <pc:chgData name="Training Consultant LT" userId="S::trainingconsultant@litethinking.com::6ba9bd70-1619-4783-9427-b79639a4e571" providerId="AD" clId="Web-{6C48B1CD-DC7C-1525-D3A3-2851D2D435BE}" dt="2024-06-29T16:13:41.737" v="639" actId="20577"/>
      <pc:docMkLst>
        <pc:docMk/>
      </pc:docMkLst>
      <pc:sldChg chg="modSp">
        <pc:chgData name="Training Consultant LT" userId="S::trainingconsultant@litethinking.com::6ba9bd70-1619-4783-9427-b79639a4e571" providerId="AD" clId="Web-{6C48B1CD-DC7C-1525-D3A3-2851D2D435BE}" dt="2024-06-29T13:27:45.599" v="50" actId="1076"/>
        <pc:sldMkLst>
          <pc:docMk/>
          <pc:sldMk cId="4210400933" sldId="256"/>
        </pc:sldMkLst>
        <pc:spChg chg="mod">
          <ac:chgData name="Training Consultant LT" userId="S::trainingconsultant@litethinking.com::6ba9bd70-1619-4783-9427-b79639a4e571" providerId="AD" clId="Web-{6C48B1CD-DC7C-1525-D3A3-2851D2D435BE}" dt="2024-06-29T13:27:45.599" v="50" actId="1076"/>
          <ac:spMkLst>
            <pc:docMk/>
            <pc:sldMk cId="4210400933" sldId="256"/>
            <ac:spMk id="6" creationId="{43C64285-2440-4190-9B29-1640D5B1B949}"/>
          </ac:spMkLst>
        </pc:spChg>
      </pc:sldChg>
      <pc:sldChg chg="modSp">
        <pc:chgData name="Training Consultant LT" userId="S::trainingconsultant@litethinking.com::6ba9bd70-1619-4783-9427-b79639a4e571" providerId="AD" clId="Web-{6C48B1CD-DC7C-1525-D3A3-2851D2D435BE}" dt="2024-06-29T13:28:05.537" v="60" actId="20577"/>
        <pc:sldMkLst>
          <pc:docMk/>
          <pc:sldMk cId="53647488" sldId="259"/>
        </pc:sldMkLst>
        <pc:spChg chg="mod">
          <ac:chgData name="Training Consultant LT" userId="S::trainingconsultant@litethinking.com::6ba9bd70-1619-4783-9427-b79639a4e571" providerId="AD" clId="Web-{6C48B1CD-DC7C-1525-D3A3-2851D2D435BE}" dt="2024-06-29T13:27:57.818" v="51" actId="20577"/>
          <ac:spMkLst>
            <pc:docMk/>
            <pc:sldMk cId="53647488" sldId="259"/>
            <ac:spMk id="28" creationId="{2E7BFE04-98A3-40C7-9138-96A707E199C1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28:05.537" v="60" actId="20577"/>
          <ac:spMkLst>
            <pc:docMk/>
            <pc:sldMk cId="53647488" sldId="259"/>
            <ac:spMk id="34" creationId="{BFCF549A-F1BF-498B-8308-44CEA5F017F4}"/>
          </ac:spMkLst>
        </pc:spChg>
      </pc:sldChg>
      <pc:sldChg chg="delSp modSp">
        <pc:chgData name="Training Consultant LT" userId="S::trainingconsultant@litethinking.com::6ba9bd70-1619-4783-9427-b79639a4e571" providerId="AD" clId="Web-{6C48B1CD-DC7C-1525-D3A3-2851D2D435BE}" dt="2024-06-29T14:44:56.810" v="315" actId="20577"/>
        <pc:sldMkLst>
          <pc:docMk/>
          <pc:sldMk cId="348542734" sldId="261"/>
        </pc:sldMkLst>
        <pc:spChg chg="mod">
          <ac:chgData name="Training Consultant LT" userId="S::trainingconsultant@litethinking.com::6ba9bd70-1619-4783-9427-b79639a4e571" providerId="AD" clId="Web-{6C48B1CD-DC7C-1525-D3A3-2851D2D435BE}" dt="2024-06-29T14:44:56.810" v="315" actId="20577"/>
          <ac:spMkLst>
            <pc:docMk/>
            <pc:sldMk cId="348542734" sldId="261"/>
            <ac:spMk id="5" creationId="{77F17144-4608-48EE-AC4A-58363F8BBCE9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4:42:42.057" v="280"/>
          <ac:picMkLst>
            <pc:docMk/>
            <pc:sldMk cId="348542734" sldId="261"/>
            <ac:picMk id="6" creationId="{D8270C05-F873-FE54-7F46-679B9481A0C5}"/>
          </ac:picMkLst>
        </pc:picChg>
      </pc:sldChg>
      <pc:sldChg chg="addSp delSp modSp">
        <pc:chgData name="Training Consultant LT" userId="S::trainingconsultant@litethinking.com::6ba9bd70-1619-4783-9427-b79639a4e571" providerId="AD" clId="Web-{6C48B1CD-DC7C-1525-D3A3-2851D2D435BE}" dt="2024-06-29T14:13:18.987" v="192"/>
        <pc:sldMkLst>
          <pc:docMk/>
          <pc:sldMk cId="1915988406" sldId="262"/>
        </pc:sldMkLst>
        <pc:spChg chg="del">
          <ac:chgData name="Training Consultant LT" userId="S::trainingconsultant@litethinking.com::6ba9bd70-1619-4783-9427-b79639a4e571" providerId="AD" clId="Web-{6C48B1CD-DC7C-1525-D3A3-2851D2D435BE}" dt="2024-06-29T13:52:47.061" v="75"/>
          <ac:spMkLst>
            <pc:docMk/>
            <pc:sldMk cId="1915988406" sldId="262"/>
            <ac:spMk id="4" creationId="{7F0824BF-DCDC-4FB6-A573-01C09364B8EE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51:34.355" v="68" actId="20577"/>
          <ac:spMkLst>
            <pc:docMk/>
            <pc:sldMk cId="1915988406" sldId="262"/>
            <ac:spMk id="5" creationId="{30D85BDA-7A81-4AA9-A803-0A43949636FC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56:17.505" v="167" actId="20577"/>
          <ac:spMkLst>
            <pc:docMk/>
            <pc:sldMk cId="1915988406" sldId="262"/>
            <ac:spMk id="30" creationId="{47C57797-B35D-4CE5-B5C5-AA41FBBE0A96}"/>
          </ac:spMkLst>
        </pc:spChg>
        <pc:spChg chg="del mod">
          <ac:chgData name="Training Consultant LT" userId="S::trainingconsultant@litethinking.com::6ba9bd70-1619-4783-9427-b79639a4e571" providerId="AD" clId="Web-{6C48B1CD-DC7C-1525-D3A3-2851D2D435BE}" dt="2024-06-29T13:54:23.908" v="122"/>
          <ac:spMkLst>
            <pc:docMk/>
            <pc:sldMk cId="1915988406" sldId="262"/>
            <ac:spMk id="31" creationId="{D16DA1D1-3ED5-4805-85F4-7AB5508A950D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54:17.720" v="120" actId="14100"/>
          <ac:spMkLst>
            <pc:docMk/>
            <pc:sldMk cId="1915988406" sldId="262"/>
            <ac:spMk id="37" creationId="{A7517485-7677-48F0-9BE6-7A3314332180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3:53:46.047" v="84"/>
          <ac:spMkLst>
            <pc:docMk/>
            <pc:sldMk cId="1915988406" sldId="262"/>
            <ac:spMk id="38" creationId="{8A70F2C6-DCE0-4D84-9DA2-83098863EDD5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57:38.414" v="188" actId="14100"/>
          <ac:spMkLst>
            <pc:docMk/>
            <pc:sldMk cId="1915988406" sldId="262"/>
            <ac:spMk id="39" creationId="{11C9CAC3-EDB7-4DE3-864B-FB40EF4A7DD5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3:54:41.799" v="132"/>
          <ac:spMkLst>
            <pc:docMk/>
            <pc:sldMk cId="1915988406" sldId="262"/>
            <ac:spMk id="46" creationId="{CB9DC181-2468-4330-806D-E9FDC1886462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3:56:47.365" v="174" actId="20577"/>
          <ac:spMkLst>
            <pc:docMk/>
            <pc:sldMk cId="1915988406" sldId="262"/>
            <ac:spMk id="48" creationId="{050C6C70-56CA-4738-AA4E-88F208AAB965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3:56:56.038" v="175"/>
          <ac:spMkLst>
            <pc:docMk/>
            <pc:sldMk cId="1915988406" sldId="262"/>
            <ac:spMk id="49" creationId="{F7FCB01F-1AFF-4BCB-9BA5-32A781E3FDAE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4:13:12.971" v="189"/>
          <ac:spMkLst>
            <pc:docMk/>
            <pc:sldMk cId="1915988406" sldId="262"/>
            <ac:spMk id="50" creationId="{6215110F-FEB3-4CBB-AB11-941943C38F7A}"/>
          </ac:spMkLst>
        </pc:spChg>
        <pc:spChg chg="del mod">
          <ac:chgData name="Training Consultant LT" userId="S::trainingconsultant@litethinking.com::6ba9bd70-1619-4783-9427-b79639a4e571" providerId="AD" clId="Web-{6C48B1CD-DC7C-1525-D3A3-2851D2D435BE}" dt="2024-06-29T14:13:17.299" v="191"/>
          <ac:spMkLst>
            <pc:docMk/>
            <pc:sldMk cId="1915988406" sldId="262"/>
            <ac:spMk id="53" creationId="{E613670A-58DE-4097-8130-69D3A1A4C53B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4:13:18.987" v="192"/>
          <ac:picMkLst>
            <pc:docMk/>
            <pc:sldMk cId="1915988406" sldId="262"/>
            <ac:picMk id="9" creationId="{1B6C1C39-CD2C-958A-055F-A4D5CB171ACB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3:51:38.090" v="69"/>
          <ac:picMkLst>
            <pc:docMk/>
            <pc:sldMk cId="1915988406" sldId="262"/>
            <ac:picMk id="10" creationId="{A9D1AF60-8B5D-B94B-9D1D-BF6AC8DAED44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3:53:01.858" v="76" actId="1076"/>
          <ac:picMkLst>
            <pc:docMk/>
            <pc:sldMk cId="1915988406" sldId="262"/>
            <ac:picMk id="11" creationId="{80DA63C4-3857-4501-C908-CE43BC8BBF25}"/>
          </ac:picMkLst>
        </pc:picChg>
      </pc:sldChg>
      <pc:sldChg chg="addSp delSp modSp">
        <pc:chgData name="Training Consultant LT" userId="S::trainingconsultant@litethinking.com::6ba9bd70-1619-4783-9427-b79639a4e571" providerId="AD" clId="Web-{6C48B1CD-DC7C-1525-D3A3-2851D2D435BE}" dt="2024-06-29T15:10:22.106" v="430" actId="1076"/>
        <pc:sldMkLst>
          <pc:docMk/>
          <pc:sldMk cId="1181298194" sldId="265"/>
        </pc:sldMkLst>
        <pc:spChg chg="del">
          <ac:chgData name="Training Consultant LT" userId="S::trainingconsultant@litethinking.com::6ba9bd70-1619-4783-9427-b79639a4e571" providerId="AD" clId="Web-{6C48B1CD-DC7C-1525-D3A3-2851D2D435BE}" dt="2024-06-29T15:06:59.053" v="411"/>
          <ac:spMkLst>
            <pc:docMk/>
            <pc:sldMk cId="1181298194" sldId="265"/>
            <ac:spMk id="6" creationId="{EAB8FA62-C78C-43F8-150F-A261BBDB50AD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07:01.100" v="412"/>
          <ac:spMkLst>
            <pc:docMk/>
            <pc:sldMk cId="1181298194" sldId="265"/>
            <ac:spMk id="8" creationId="{1C6F816D-A841-2C03-DBBC-93678A534ABD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6:53.662" v="410" actId="20577"/>
          <ac:spMkLst>
            <pc:docMk/>
            <pc:sldMk cId="1181298194" sldId="265"/>
            <ac:spMk id="9" creationId="{978ECCA6-8177-329B-6A65-A3D0E79E1BB9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07:07.037" v="417"/>
          <ac:spMkLst>
            <pc:docMk/>
            <pc:sldMk cId="1181298194" sldId="265"/>
            <ac:spMk id="21" creationId="{523B5181-CB49-AEF9-AFA0-0BA4EC662825}"/>
          </ac:spMkLst>
        </pc:spChg>
        <pc:spChg chg="del mod">
          <ac:chgData name="Training Consultant LT" userId="S::trainingconsultant@litethinking.com::6ba9bd70-1619-4783-9427-b79639a4e571" providerId="AD" clId="Web-{6C48B1CD-DC7C-1525-D3A3-2851D2D435BE}" dt="2024-06-29T15:07:05.037" v="415"/>
          <ac:spMkLst>
            <pc:docMk/>
            <pc:sldMk cId="1181298194" sldId="265"/>
            <ac:spMk id="23" creationId="{F10BC722-BBDF-3239-AA4E-429C1C7CECAD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5:08:17.305" v="426" actId="1076"/>
          <ac:picMkLst>
            <pc:docMk/>
            <pc:sldMk cId="1181298194" sldId="265"/>
            <ac:picMk id="4" creationId="{3AA81FDA-02D7-41F0-49CF-BEDA66D36749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5:09:39.042" v="428" actId="1076"/>
          <ac:picMkLst>
            <pc:docMk/>
            <pc:sldMk cId="1181298194" sldId="265"/>
            <ac:picMk id="5" creationId="{564AF577-1956-D6DA-8B67-C4C3B10207A4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07:02.646" v="413"/>
          <ac:picMkLst>
            <pc:docMk/>
            <pc:sldMk cId="1181298194" sldId="265"/>
            <ac:picMk id="7" creationId="{F4130E6B-DA6E-14B6-378C-BA4445291EFC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5:10:22.106" v="430" actId="1076"/>
          <ac:picMkLst>
            <pc:docMk/>
            <pc:sldMk cId="1181298194" sldId="265"/>
            <ac:picMk id="10" creationId="{CB4E14D5-7DD5-E6D1-A9BA-4CD373761266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07:06.115" v="416"/>
          <ac:picMkLst>
            <pc:docMk/>
            <pc:sldMk cId="1181298194" sldId="265"/>
            <ac:picMk id="22" creationId="{B2FCC444-3E9C-2147-850E-B63FEF42DEAA}"/>
          </ac:picMkLst>
        </pc:picChg>
      </pc:sldChg>
      <pc:sldChg chg="addSp modSp ord">
        <pc:chgData name="Training Consultant LT" userId="S::trainingconsultant@litethinking.com::6ba9bd70-1619-4783-9427-b79639a4e571" providerId="AD" clId="Web-{6C48B1CD-DC7C-1525-D3A3-2851D2D435BE}" dt="2024-06-29T14:27:03.542" v="253" actId="20577"/>
        <pc:sldMkLst>
          <pc:docMk/>
          <pc:sldMk cId="3173341021" sldId="275"/>
        </pc:sldMkLst>
        <pc:spChg chg="mod">
          <ac:chgData name="Training Consultant LT" userId="S::trainingconsultant@litethinking.com::6ba9bd70-1619-4783-9427-b79639a4e571" providerId="AD" clId="Web-{6C48B1CD-DC7C-1525-D3A3-2851D2D435BE}" dt="2024-06-29T14:15:34.536" v="216" actId="1076"/>
          <ac:spMkLst>
            <pc:docMk/>
            <pc:sldMk cId="3173341021" sldId="275"/>
            <ac:spMk id="2" creationId="{EFA5F5D0-28E2-4EDE-898F-C6CFBB775927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4:15:57.428" v="218" actId="1076"/>
          <ac:spMkLst>
            <pc:docMk/>
            <pc:sldMk cId="3173341021" sldId="275"/>
            <ac:spMk id="6" creationId="{21342172-3246-4643-952B-6A5B9E8EFFEF}"/>
          </ac:spMkLst>
        </pc:spChg>
        <pc:spChg chg="add mod">
          <ac:chgData name="Training Consultant LT" userId="S::trainingconsultant@litethinking.com::6ba9bd70-1619-4783-9427-b79639a4e571" providerId="AD" clId="Web-{6C48B1CD-DC7C-1525-D3A3-2851D2D435BE}" dt="2024-06-29T14:26:32.026" v="247" actId="1076"/>
          <ac:spMkLst>
            <pc:docMk/>
            <pc:sldMk cId="3173341021" sldId="275"/>
            <ac:spMk id="7" creationId="{39034DBB-ABC7-3283-F843-0A13DF80C83D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4:16:24.272" v="225" actId="1076"/>
          <ac:spMkLst>
            <pc:docMk/>
            <pc:sldMk cId="3173341021" sldId="275"/>
            <ac:spMk id="8" creationId="{CED233F6-636A-3463-08F4-F725CA6533FD}"/>
          </ac:spMkLst>
        </pc:spChg>
        <pc:spChg chg="add mod">
          <ac:chgData name="Training Consultant LT" userId="S::trainingconsultant@litethinking.com::6ba9bd70-1619-4783-9427-b79639a4e571" providerId="AD" clId="Web-{6C48B1CD-DC7C-1525-D3A3-2851D2D435BE}" dt="2024-06-29T14:27:03.542" v="253" actId="20577"/>
          <ac:spMkLst>
            <pc:docMk/>
            <pc:sldMk cId="3173341021" sldId="275"/>
            <ac:spMk id="10" creationId="{2E8B90F3-854C-F34D-7164-66C491C700EE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4:16:21.209" v="224" actId="1076"/>
          <ac:picMkLst>
            <pc:docMk/>
            <pc:sldMk cId="3173341021" sldId="275"/>
            <ac:picMk id="3" creationId="{5970DE0A-2ED2-600F-66B9-1FADFCA41D3F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4:26:25.276" v="246" actId="1076"/>
          <ac:picMkLst>
            <pc:docMk/>
            <pc:sldMk cId="3173341021" sldId="275"/>
            <ac:picMk id="4" creationId="{16873086-FB1F-F51B-35D0-9BFAFB397C2C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4:26:49.854" v="250" actId="1076"/>
          <ac:picMkLst>
            <pc:docMk/>
            <pc:sldMk cId="3173341021" sldId="275"/>
            <ac:picMk id="9" creationId="{3544FEFF-A5F0-3635-DEB4-FDE1943A55D4}"/>
          </ac:picMkLst>
        </pc:picChg>
      </pc:sldChg>
      <pc:sldChg chg="addSp delSp modSp">
        <pc:chgData name="Training Consultant LT" userId="S::trainingconsultant@litethinking.com::6ba9bd70-1619-4783-9427-b79639a4e571" providerId="AD" clId="Web-{6C48B1CD-DC7C-1525-D3A3-2851D2D435BE}" dt="2024-06-29T15:21:01.549" v="463" actId="1076"/>
        <pc:sldMkLst>
          <pc:docMk/>
          <pc:sldMk cId="4081493547" sldId="277"/>
        </pc:sldMkLst>
        <pc:spChg chg="mod">
          <ac:chgData name="Training Consultant LT" userId="S::trainingconsultant@litethinking.com::6ba9bd70-1619-4783-9427-b79639a4e571" providerId="AD" clId="Web-{6C48B1CD-DC7C-1525-D3A3-2851D2D435BE}" dt="2024-06-29T15:19:36.062" v="456" actId="1076"/>
          <ac:spMkLst>
            <pc:docMk/>
            <pc:sldMk cId="4081493547" sldId="277"/>
            <ac:spMk id="4" creationId="{99DF0740-9AA4-6EC5-DC19-04C294D0F764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07.468" v="440"/>
          <ac:spMkLst>
            <pc:docMk/>
            <pc:sldMk cId="4081493547" sldId="277"/>
            <ac:spMk id="9" creationId="{E1ACD5E1-64D3-8AA5-7725-84F434D6AB49}"/>
          </ac:spMkLst>
        </pc:spChg>
        <pc:spChg chg="del mod">
          <ac:chgData name="Training Consultant LT" userId="S::trainingconsultant@litethinking.com::6ba9bd70-1619-4783-9427-b79639a4e571" providerId="AD" clId="Web-{6C48B1CD-DC7C-1525-D3A3-2851D2D435BE}" dt="2024-06-29T15:19:11.624" v="443"/>
          <ac:spMkLst>
            <pc:docMk/>
            <pc:sldMk cId="4081493547" sldId="277"/>
            <ac:spMk id="10" creationId="{56679CB5-3384-57BE-B1B0-D22CDB930502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09.343" v="441"/>
          <ac:spMkLst>
            <pc:docMk/>
            <pc:sldMk cId="4081493547" sldId="277"/>
            <ac:spMk id="11" creationId="{3B4AFA52-F55B-189F-738C-3431CF29A905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14.124" v="444"/>
          <ac:spMkLst>
            <pc:docMk/>
            <pc:sldMk cId="4081493547" sldId="277"/>
            <ac:spMk id="12" creationId="{867F03B2-C4E3-0270-03B0-DB0E3EB4AB22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16.171" v="445"/>
          <ac:spMkLst>
            <pc:docMk/>
            <pc:sldMk cId="4081493547" sldId="277"/>
            <ac:spMk id="13" creationId="{A8BF265C-5BCF-12D8-7D2A-FCACCA5EFA02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18.484" v="446"/>
          <ac:spMkLst>
            <pc:docMk/>
            <pc:sldMk cId="4081493547" sldId="277"/>
            <ac:spMk id="14" creationId="{81DE65A6-88BE-E6F5-15BF-D8CA845DF5F2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19:20.046" v="447"/>
          <ac:spMkLst>
            <pc:docMk/>
            <pc:sldMk cId="4081493547" sldId="277"/>
            <ac:spMk id="15" creationId="{BF9005D6-4845-F035-0E25-0FDBA10178CB}"/>
          </ac:spMkLst>
        </pc:spChg>
        <pc:picChg chg="add del mod">
          <ac:chgData name="Training Consultant LT" userId="S::trainingconsultant@litethinking.com::6ba9bd70-1619-4783-9427-b79639a4e571" providerId="AD" clId="Web-{6C48B1CD-DC7C-1525-D3A3-2851D2D435BE}" dt="2024-06-29T15:19:45.609" v="458"/>
          <ac:picMkLst>
            <pc:docMk/>
            <pc:sldMk cId="4081493547" sldId="277"/>
            <ac:picMk id="3" creationId="{9F50FB8C-2FF2-3B97-EAB1-A03A398E7D05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5:21:01.549" v="463" actId="1076"/>
          <ac:picMkLst>
            <pc:docMk/>
            <pc:sldMk cId="4081493547" sldId="277"/>
            <ac:picMk id="7" creationId="{F7BD8C01-07DB-E9A7-DCB8-D3482CA2C45B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06:12.332" v="400" actId="1076"/>
        <pc:sldMkLst>
          <pc:docMk/>
          <pc:sldMk cId="3526354946" sldId="279"/>
        </pc:sldMkLst>
        <pc:spChg chg="mod">
          <ac:chgData name="Training Consultant LT" userId="S::trainingconsultant@litethinking.com::6ba9bd70-1619-4783-9427-b79639a4e571" providerId="AD" clId="Web-{6C48B1CD-DC7C-1525-D3A3-2851D2D435BE}" dt="2024-06-29T15:00:57.586" v="323" actId="20577"/>
          <ac:spMkLst>
            <pc:docMk/>
            <pc:sldMk cId="3526354946" sldId="279"/>
            <ac:spMk id="5" creationId="{30D85BDA-7A81-4AA9-A803-0A43949636FC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1:46.885" v="353" actId="20577"/>
          <ac:spMkLst>
            <pc:docMk/>
            <pc:sldMk cId="3526354946" sldId="279"/>
            <ac:spMk id="30" creationId="{47C57797-B35D-4CE5-B5C5-AA41FBBE0A96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2:25.605" v="368" actId="20577"/>
          <ac:spMkLst>
            <pc:docMk/>
            <pc:sldMk cId="3526354946" sldId="279"/>
            <ac:spMk id="31" creationId="{D16DA1D1-3ED5-4805-85F4-7AB5508A950D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04:36.343" v="390"/>
          <ac:spMkLst>
            <pc:docMk/>
            <pc:sldMk cId="3526354946" sldId="279"/>
            <ac:spMk id="35" creationId="{69FEF5D1-439E-46BE-9621-2FA7BDB789CA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1:19.368" v="343" actId="20577"/>
          <ac:spMkLst>
            <pc:docMk/>
            <pc:sldMk cId="3526354946" sldId="279"/>
            <ac:spMk id="37" creationId="{A7517485-7677-48F0-9BE6-7A3314332180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1:27.212" v="346" actId="20577"/>
          <ac:spMkLst>
            <pc:docMk/>
            <pc:sldMk cId="3526354946" sldId="279"/>
            <ac:spMk id="38" creationId="{8A70F2C6-DCE0-4D84-9DA2-83098863EDD5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2:43.230" v="378" actId="20577"/>
          <ac:spMkLst>
            <pc:docMk/>
            <pc:sldMk cId="3526354946" sldId="279"/>
            <ac:spMk id="39" creationId="{11C9CAC3-EDB7-4DE3-864B-FB40EF4A7DD5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2:57.481" v="384" actId="20577"/>
          <ac:spMkLst>
            <pc:docMk/>
            <pc:sldMk cId="3526354946" sldId="279"/>
            <ac:spMk id="46" creationId="{CB9DC181-2468-4330-806D-E9FDC1886462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3:42.029" v="386" actId="20577"/>
          <ac:spMkLst>
            <pc:docMk/>
            <pc:sldMk cId="3526354946" sldId="279"/>
            <ac:spMk id="48" creationId="{050C6C70-56CA-4738-AA4E-88F208AAB965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5:04:09.920" v="389" actId="20577"/>
          <ac:spMkLst>
            <pc:docMk/>
            <pc:sldMk cId="3526354946" sldId="279"/>
            <ac:spMk id="49" creationId="{F7FCB01F-1AFF-4BCB-9BA5-32A781E3FDAE}"/>
          </ac:spMkLst>
        </pc:spChg>
        <pc:spChg chg="del">
          <ac:chgData name="Training Consultant LT" userId="S::trainingconsultant@litethinking.com::6ba9bd70-1619-4783-9427-b79639a4e571" providerId="AD" clId="Web-{6C48B1CD-DC7C-1525-D3A3-2851D2D435BE}" dt="2024-06-29T15:04:42.562" v="393"/>
          <ac:spMkLst>
            <pc:docMk/>
            <pc:sldMk cId="3526354946" sldId="279"/>
            <ac:spMk id="50" creationId="{6215110F-FEB3-4CBB-AB11-941943C38F7A}"/>
          </ac:spMkLst>
        </pc:spChg>
        <pc:spChg chg="del mod">
          <ac:chgData name="Training Consultant LT" userId="S::trainingconsultant@litethinking.com::6ba9bd70-1619-4783-9427-b79639a4e571" providerId="AD" clId="Web-{6C48B1CD-DC7C-1525-D3A3-2851D2D435BE}" dt="2024-06-29T15:04:40.343" v="392"/>
          <ac:spMkLst>
            <pc:docMk/>
            <pc:sldMk cId="3526354946" sldId="279"/>
            <ac:spMk id="53" creationId="{E613670A-58DE-4097-8130-69D3A1A4C53B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5:06:12.332" v="400" actId="1076"/>
          <ac:picMkLst>
            <pc:docMk/>
            <pc:sldMk cId="3526354946" sldId="279"/>
            <ac:picMk id="4" creationId="{1E877D62-AD1D-1AC4-2366-80064EAC3F8C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04:43.640" v="394"/>
          <ac:picMkLst>
            <pc:docMk/>
            <pc:sldMk cId="3526354946" sldId="279"/>
            <ac:picMk id="9" creationId="{1B6C1C39-CD2C-958A-055F-A4D5CB171ACB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00:46.445" v="316"/>
          <ac:picMkLst>
            <pc:docMk/>
            <pc:sldMk cId="3526354946" sldId="279"/>
            <ac:picMk id="11" creationId="{80DA63C4-3857-4501-C908-CE43BC8BBF25}"/>
          </ac:picMkLst>
        </pc:picChg>
      </pc:sldChg>
      <pc:sldChg chg="add del replId">
        <pc:chgData name="Training Consultant LT" userId="S::trainingconsultant@litethinking.com::6ba9bd70-1619-4783-9427-b79639a4e571" providerId="AD" clId="Web-{6C48B1CD-DC7C-1525-D3A3-2851D2D435BE}" dt="2024-06-29T15:07:17.663" v="419"/>
        <pc:sldMkLst>
          <pc:docMk/>
          <pc:sldMk cId="1693122989" sldId="280"/>
        </pc:sldMkLst>
      </pc:sldChg>
      <pc:sldChg chg="addSp modSp add replId">
        <pc:chgData name="Training Consultant LT" userId="S::trainingconsultant@litethinking.com::6ba9bd70-1619-4783-9427-b79639a4e571" providerId="AD" clId="Web-{6C48B1CD-DC7C-1525-D3A3-2851D2D435BE}" dt="2024-06-29T15:11:37.717" v="434" actId="1076"/>
        <pc:sldMkLst>
          <pc:docMk/>
          <pc:sldMk cId="1821378632" sldId="280"/>
        </pc:sldMkLst>
        <pc:picChg chg="add mod">
          <ac:chgData name="Training Consultant LT" userId="S::trainingconsultant@litethinking.com::6ba9bd70-1619-4783-9427-b79639a4e571" providerId="AD" clId="Web-{6C48B1CD-DC7C-1525-D3A3-2851D2D435BE}" dt="2024-06-29T15:11:37.717" v="434" actId="1076"/>
          <ac:picMkLst>
            <pc:docMk/>
            <pc:sldMk cId="1821378632" sldId="280"/>
            <ac:picMk id="4" creationId="{ADDDB383-B764-D02D-F928-6DEEFAC5DD1F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6C48B1CD-DC7C-1525-D3A3-2851D2D435BE}" dt="2024-06-29T15:12:42.172" v="439" actId="1076"/>
        <pc:sldMkLst>
          <pc:docMk/>
          <pc:sldMk cId="2536921461" sldId="281"/>
        </pc:sldMkLst>
        <pc:picChg chg="add mod">
          <ac:chgData name="Training Consultant LT" userId="S::trainingconsultant@litethinking.com::6ba9bd70-1619-4783-9427-b79639a4e571" providerId="AD" clId="Web-{6C48B1CD-DC7C-1525-D3A3-2851D2D435BE}" dt="2024-06-29T15:12:42.172" v="439" actId="1076"/>
          <ac:picMkLst>
            <pc:docMk/>
            <pc:sldMk cId="2536921461" sldId="281"/>
            <ac:picMk id="4" creationId="{312C69A2-679B-A3EB-F9F2-399CFE6B19CA}"/>
          </ac:picMkLst>
        </pc:picChg>
      </pc:sldChg>
      <pc:sldChg chg="add del replId">
        <pc:chgData name="Training Consultant LT" userId="S::trainingconsultant@litethinking.com::6ba9bd70-1619-4783-9427-b79639a4e571" providerId="AD" clId="Web-{6C48B1CD-DC7C-1525-D3A3-2851D2D435BE}" dt="2024-06-29T15:07:14.866" v="418"/>
        <pc:sldMkLst>
          <pc:docMk/>
          <pc:sldMk cId="4214895158" sldId="281"/>
        </pc:sldMkLst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21:39.644" v="468" actId="1076"/>
        <pc:sldMkLst>
          <pc:docMk/>
          <pc:sldMk cId="1045368001" sldId="282"/>
        </pc:sldMkLst>
        <pc:picChg chg="add mod">
          <ac:chgData name="Training Consultant LT" userId="S::trainingconsultant@litethinking.com::6ba9bd70-1619-4783-9427-b79639a4e571" providerId="AD" clId="Web-{6C48B1CD-DC7C-1525-D3A3-2851D2D435BE}" dt="2024-06-29T15:21:39.644" v="468" actId="1076"/>
          <ac:picMkLst>
            <pc:docMk/>
            <pc:sldMk cId="1045368001" sldId="282"/>
            <ac:picMk id="3" creationId="{036C9438-533E-37BB-B48B-CA16E4F0FFBE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21:09.581" v="465"/>
          <ac:picMkLst>
            <pc:docMk/>
            <pc:sldMk cId="1045368001" sldId="282"/>
            <ac:picMk id="7" creationId="{F7BD8C01-07DB-E9A7-DCB8-D3482CA2C45B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22:50.024" v="476" actId="1076"/>
        <pc:sldMkLst>
          <pc:docMk/>
          <pc:sldMk cId="4164438113" sldId="283"/>
        </pc:sldMkLst>
        <pc:spChg chg="mod">
          <ac:chgData name="Training Consultant LT" userId="S::trainingconsultant@litethinking.com::6ba9bd70-1619-4783-9427-b79639a4e571" providerId="AD" clId="Web-{6C48B1CD-DC7C-1525-D3A3-2851D2D435BE}" dt="2024-06-29T15:21:54.770" v="472" actId="20577"/>
          <ac:spMkLst>
            <pc:docMk/>
            <pc:sldMk cId="4164438113" sldId="283"/>
            <ac:spMk id="4" creationId="{99DF0740-9AA4-6EC5-DC19-04C294D0F764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5:21:57.989" v="473"/>
          <ac:picMkLst>
            <pc:docMk/>
            <pc:sldMk cId="4164438113" sldId="283"/>
            <ac:picMk id="3" creationId="{036C9438-533E-37BB-B48B-CA16E4F0FFBE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5:22:50.024" v="476" actId="1076"/>
          <ac:picMkLst>
            <pc:docMk/>
            <pc:sldMk cId="4164438113" sldId="283"/>
            <ac:picMk id="7" creationId="{E753CE53-3BF1-6E2C-ED36-60E45945C12A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46:47.808" v="565" actId="1076"/>
        <pc:sldMkLst>
          <pc:docMk/>
          <pc:sldMk cId="2327852744" sldId="284"/>
        </pc:sldMkLst>
        <pc:spChg chg="mod">
          <ac:chgData name="Training Consultant LT" userId="S::trainingconsultant@litethinking.com::6ba9bd70-1619-4783-9427-b79639a4e571" providerId="AD" clId="Web-{6C48B1CD-DC7C-1525-D3A3-2851D2D435BE}" dt="2024-06-29T15:46:45.574" v="564" actId="20577"/>
          <ac:spMkLst>
            <pc:docMk/>
            <pc:sldMk cId="2327852744" sldId="284"/>
            <ac:spMk id="4" creationId="{99DF0740-9AA4-6EC5-DC19-04C294D0F764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5:46:47.808" v="565" actId="1076"/>
          <ac:picMkLst>
            <pc:docMk/>
            <pc:sldMk cId="2327852744" sldId="284"/>
            <ac:picMk id="3" creationId="{83E597DF-AC27-82A1-7273-15D15E222E57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23:14.353" v="478"/>
          <ac:picMkLst>
            <pc:docMk/>
            <pc:sldMk cId="2327852744" sldId="284"/>
            <ac:picMk id="7" creationId="{E753CE53-3BF1-6E2C-ED36-60E45945C12A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38:28.424" v="524" actId="1076"/>
        <pc:sldMkLst>
          <pc:docMk/>
          <pc:sldMk cId="1965935321" sldId="285"/>
        </pc:sldMkLst>
        <pc:spChg chg="mod">
          <ac:chgData name="Training Consultant LT" userId="S::trainingconsultant@litethinking.com::6ba9bd70-1619-4783-9427-b79639a4e571" providerId="AD" clId="Web-{6C48B1CD-DC7C-1525-D3A3-2851D2D435BE}" dt="2024-06-29T15:38:28.424" v="524" actId="1076"/>
          <ac:spMkLst>
            <pc:docMk/>
            <pc:sldMk cId="1965935321" sldId="285"/>
            <ac:spMk id="4" creationId="{99DF0740-9AA4-6EC5-DC19-04C294D0F764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5:32:44.626" v="484"/>
          <ac:picMkLst>
            <pc:docMk/>
            <pc:sldMk cId="1965935321" sldId="285"/>
            <ac:picMk id="3" creationId="{83E597DF-AC27-82A1-7273-15D15E222E57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5:38:24.721" v="523" actId="1076"/>
          <ac:picMkLst>
            <pc:docMk/>
            <pc:sldMk cId="1965935321" sldId="285"/>
            <ac:picMk id="7" creationId="{1E330538-2A95-8B6E-F01F-7D8ACC0D2FD6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39:44.020" v="546" actId="1076"/>
        <pc:sldMkLst>
          <pc:docMk/>
          <pc:sldMk cId="1994286226" sldId="286"/>
        </pc:sldMkLst>
        <pc:spChg chg="mod">
          <ac:chgData name="Training Consultant LT" userId="S::trainingconsultant@litethinking.com::6ba9bd70-1619-4783-9427-b79639a4e571" providerId="AD" clId="Web-{6C48B1CD-DC7C-1525-D3A3-2851D2D435BE}" dt="2024-06-29T15:38:58.112" v="542" actId="20577"/>
          <ac:spMkLst>
            <pc:docMk/>
            <pc:sldMk cId="1994286226" sldId="286"/>
            <ac:spMk id="4" creationId="{99DF0740-9AA4-6EC5-DC19-04C294D0F764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5:39:44.020" v="546" actId="1076"/>
          <ac:picMkLst>
            <pc:docMk/>
            <pc:sldMk cId="1994286226" sldId="286"/>
            <ac:picMk id="3" creationId="{FE3EDDA9-233F-7C97-A1B9-39705A785966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38:59.816" v="543"/>
          <ac:picMkLst>
            <pc:docMk/>
            <pc:sldMk cId="1994286226" sldId="286"/>
            <ac:picMk id="7" creationId="{1E330538-2A95-8B6E-F01F-7D8ACC0D2FD6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5:45:45.551" v="557" actId="1076"/>
        <pc:sldMkLst>
          <pc:docMk/>
          <pc:sldMk cId="4244123380" sldId="287"/>
        </pc:sldMkLst>
        <pc:spChg chg="mod">
          <ac:chgData name="Training Consultant LT" userId="S::trainingconsultant@litethinking.com::6ba9bd70-1619-4783-9427-b79639a4e571" providerId="AD" clId="Web-{6C48B1CD-DC7C-1525-D3A3-2851D2D435BE}" dt="2024-06-29T15:45:12.300" v="554" actId="20577"/>
          <ac:spMkLst>
            <pc:docMk/>
            <pc:sldMk cId="4244123380" sldId="287"/>
            <ac:spMk id="4" creationId="{99DF0740-9AA4-6EC5-DC19-04C294D0F764}"/>
          </ac:spMkLst>
        </pc:spChg>
        <pc:picChg chg="add mod">
          <ac:chgData name="Training Consultant LT" userId="S::trainingconsultant@litethinking.com::6ba9bd70-1619-4783-9427-b79639a4e571" providerId="AD" clId="Web-{6C48B1CD-DC7C-1525-D3A3-2851D2D435BE}" dt="2024-06-29T15:45:45.551" v="557" actId="1076"/>
          <ac:picMkLst>
            <pc:docMk/>
            <pc:sldMk cId="4244123380" sldId="287"/>
            <ac:picMk id="3" creationId="{D2C8462C-CA99-89B2-994B-4B9DB12156C5}"/>
          </ac:picMkLst>
        </pc:picChg>
        <pc:picChg chg="del">
          <ac:chgData name="Training Consultant LT" userId="S::trainingconsultant@litethinking.com::6ba9bd70-1619-4783-9427-b79639a4e571" providerId="AD" clId="Web-{6C48B1CD-DC7C-1525-D3A3-2851D2D435BE}" dt="2024-06-29T15:45:13.487" v="555"/>
          <ac:picMkLst>
            <pc:docMk/>
            <pc:sldMk cId="4244123380" sldId="287"/>
            <ac:picMk id="7" creationId="{1E330538-2A95-8B6E-F01F-7D8ACC0D2FD6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6C48B1CD-DC7C-1525-D3A3-2851D2D435BE}" dt="2024-06-29T16:04:11.001" v="590" actId="20577"/>
        <pc:sldMkLst>
          <pc:docMk/>
          <pc:sldMk cId="1817399015" sldId="288"/>
        </pc:sldMkLst>
        <pc:spChg chg="mod">
          <ac:chgData name="Training Consultant LT" userId="S::trainingconsultant@litethinking.com::6ba9bd70-1619-4783-9427-b79639a4e571" providerId="AD" clId="Web-{6C48B1CD-DC7C-1525-D3A3-2851D2D435BE}" dt="2024-06-29T16:04:11.001" v="590" actId="20577"/>
          <ac:spMkLst>
            <pc:docMk/>
            <pc:sldMk cId="1817399015" sldId="288"/>
            <ac:spMk id="4" creationId="{99DF0740-9AA4-6EC5-DC19-04C294D0F764}"/>
          </ac:spMkLst>
        </pc:spChg>
        <pc:spChg chg="mod">
          <ac:chgData name="Training Consultant LT" userId="S::trainingconsultant@litethinking.com::6ba9bd70-1619-4783-9427-b79639a4e571" providerId="AD" clId="Web-{6C48B1CD-DC7C-1525-D3A3-2851D2D435BE}" dt="2024-06-29T16:02:50.717" v="578" actId="20577"/>
          <ac:spMkLst>
            <pc:docMk/>
            <pc:sldMk cId="1817399015" sldId="288"/>
            <ac:spMk id="6" creationId="{21342172-3246-4643-952B-6A5B9E8EFFEF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6:02:55.389" v="579"/>
          <ac:picMkLst>
            <pc:docMk/>
            <pc:sldMk cId="1817399015" sldId="288"/>
            <ac:picMk id="3" creationId="{FE3EDDA9-233F-7C97-A1B9-39705A785966}"/>
          </ac:picMkLst>
        </pc:picChg>
        <pc:picChg chg="add mod">
          <ac:chgData name="Training Consultant LT" userId="S::trainingconsultant@litethinking.com::6ba9bd70-1619-4783-9427-b79639a4e571" providerId="AD" clId="Web-{6C48B1CD-DC7C-1525-D3A3-2851D2D435BE}" dt="2024-06-29T16:03:32.656" v="583" actId="1076"/>
          <ac:picMkLst>
            <pc:docMk/>
            <pc:sldMk cId="1817399015" sldId="288"/>
            <ac:picMk id="7" creationId="{7B2751B1-43FA-9BDB-8A3B-CCC2038205F4}"/>
          </ac:picMkLst>
        </pc:picChg>
      </pc:sldChg>
      <pc:sldChg chg="delSp modSp add ord replId">
        <pc:chgData name="Training Consultant LT" userId="S::trainingconsultant@litethinking.com::6ba9bd70-1619-4783-9427-b79639a4e571" providerId="AD" clId="Web-{6C48B1CD-DC7C-1525-D3A3-2851D2D435BE}" dt="2024-06-29T16:13:41.737" v="639" actId="20577"/>
        <pc:sldMkLst>
          <pc:docMk/>
          <pc:sldMk cId="3913877779" sldId="289"/>
        </pc:sldMkLst>
        <pc:spChg chg="mod">
          <ac:chgData name="Training Consultant LT" userId="S::trainingconsultant@litethinking.com::6ba9bd70-1619-4783-9427-b79639a4e571" providerId="AD" clId="Web-{6C48B1CD-DC7C-1525-D3A3-2851D2D435BE}" dt="2024-06-29T16:13:41.737" v="639" actId="20577"/>
          <ac:spMkLst>
            <pc:docMk/>
            <pc:sldMk cId="3913877779" sldId="289"/>
            <ac:spMk id="4" creationId="{99DF0740-9AA4-6EC5-DC19-04C294D0F764}"/>
          </ac:spMkLst>
        </pc:spChg>
        <pc:picChg chg="del">
          <ac:chgData name="Training Consultant LT" userId="S::trainingconsultant@litethinking.com::6ba9bd70-1619-4783-9427-b79639a4e571" providerId="AD" clId="Web-{6C48B1CD-DC7C-1525-D3A3-2851D2D435BE}" dt="2024-06-29T16:06:21.911" v="625"/>
          <ac:picMkLst>
            <pc:docMk/>
            <pc:sldMk cId="3913877779" sldId="289"/>
            <ac:picMk id="3" creationId="{D2C8462C-CA99-89B2-994B-4B9DB12156C5}"/>
          </ac:picMkLst>
        </pc:picChg>
      </pc:sldChg>
    </pc:docChg>
  </pc:docChgLst>
  <pc:docChgLst>
    <pc:chgData name="Training Consultant LT" userId="S::trainingconsultant@litethinking.com::6ba9bd70-1619-4783-9427-b79639a4e571" providerId="AD" clId="Web-{D7A3F737-0E9D-E031-375F-5E40FB791163}"/>
    <pc:docChg chg="modSld">
      <pc:chgData name="Training Consultant LT" userId="S::trainingconsultant@litethinking.com::6ba9bd70-1619-4783-9427-b79639a4e571" providerId="AD" clId="Web-{D7A3F737-0E9D-E031-375F-5E40FB791163}" dt="2024-06-29T21:11:53.525" v="4" actId="1076"/>
      <pc:docMkLst>
        <pc:docMk/>
      </pc:docMkLst>
      <pc:sldChg chg="addSp modSp">
        <pc:chgData name="Training Consultant LT" userId="S::trainingconsultant@litethinking.com::6ba9bd70-1619-4783-9427-b79639a4e571" providerId="AD" clId="Web-{D7A3F737-0E9D-E031-375F-5E40FB791163}" dt="2024-06-29T21:11:53.525" v="4" actId="1076"/>
        <pc:sldMkLst>
          <pc:docMk/>
          <pc:sldMk cId="3913877779" sldId="289"/>
        </pc:sldMkLst>
        <pc:picChg chg="add mod">
          <ac:chgData name="Training Consultant LT" userId="S::trainingconsultant@litethinking.com::6ba9bd70-1619-4783-9427-b79639a4e571" providerId="AD" clId="Web-{D7A3F737-0E9D-E031-375F-5E40FB791163}" dt="2024-06-29T21:11:53.525" v="4" actId="1076"/>
          <ac:picMkLst>
            <pc:docMk/>
            <pc:sldMk cId="3913877779" sldId="289"/>
            <ac:picMk id="3" creationId="{D7BDD49D-B9E0-EA2B-1C10-B3E2E3D25D66}"/>
          </ac:picMkLst>
        </pc:picChg>
      </pc:sldChg>
    </pc:docChg>
  </pc:docChgLst>
  <pc:docChgLst>
    <pc:chgData name="Training Consultant LT" userId="S::trainingconsultant@litethinking.com::6ba9bd70-1619-4783-9427-b79639a4e571" providerId="AD" clId="Web-{76C09A41-101A-A188-F1FD-9A20B272274C}"/>
    <pc:docChg chg="addSld delSld modSld sldOrd">
      <pc:chgData name="Training Consultant LT" userId="S::trainingconsultant@litethinking.com::6ba9bd70-1619-4783-9427-b79639a4e571" providerId="AD" clId="Web-{76C09A41-101A-A188-F1FD-9A20B272274C}" dt="2024-06-18T22:59:03.005" v="545" actId="14100"/>
      <pc:docMkLst>
        <pc:docMk/>
      </pc:docMkLst>
      <pc:sldChg chg="modSp">
        <pc:chgData name="Training Consultant LT" userId="S::trainingconsultant@litethinking.com::6ba9bd70-1619-4783-9427-b79639a4e571" providerId="AD" clId="Web-{76C09A41-101A-A188-F1FD-9A20B272274C}" dt="2024-06-18T21:17:31.816" v="9" actId="20577"/>
        <pc:sldMkLst>
          <pc:docMk/>
          <pc:sldMk cId="4210400933" sldId="256"/>
        </pc:sldMkLst>
        <pc:spChg chg="mod">
          <ac:chgData name="Training Consultant LT" userId="S::trainingconsultant@litethinking.com::6ba9bd70-1619-4783-9427-b79639a4e571" providerId="AD" clId="Web-{76C09A41-101A-A188-F1FD-9A20B272274C}" dt="2024-06-18T21:17:31.816" v="9" actId="20577"/>
          <ac:spMkLst>
            <pc:docMk/>
            <pc:sldMk cId="4210400933" sldId="256"/>
            <ac:spMk id="6" creationId="{43C64285-2440-4190-9B29-1640D5B1B949}"/>
          </ac:spMkLst>
        </pc:spChg>
      </pc:sldChg>
      <pc:sldChg chg="modSp">
        <pc:chgData name="Training Consultant LT" userId="S::trainingconsultant@litethinking.com::6ba9bd70-1619-4783-9427-b79639a4e571" providerId="AD" clId="Web-{76C09A41-101A-A188-F1FD-9A20B272274C}" dt="2024-06-18T22:15:28.127" v="343" actId="20577"/>
        <pc:sldMkLst>
          <pc:docMk/>
          <pc:sldMk cId="53647488" sldId="259"/>
        </pc:sldMkLst>
        <pc:spChg chg="mod">
          <ac:chgData name="Training Consultant LT" userId="S::trainingconsultant@litethinking.com::6ba9bd70-1619-4783-9427-b79639a4e571" providerId="AD" clId="Web-{76C09A41-101A-A188-F1FD-9A20B272274C}" dt="2024-06-18T22:03:16.339" v="111" actId="20577"/>
          <ac:spMkLst>
            <pc:docMk/>
            <pc:sldMk cId="53647488" sldId="259"/>
            <ac:spMk id="28" creationId="{2E7BFE04-98A3-40C7-9138-96A707E199C1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5:28.127" v="343" actId="20577"/>
          <ac:spMkLst>
            <pc:docMk/>
            <pc:sldMk cId="53647488" sldId="259"/>
            <ac:spMk id="31" creationId="{72323498-0FDA-4289-B2E2-2FAB1808768B}"/>
          </ac:spMkLst>
        </pc:spChg>
      </pc:sldChg>
      <pc:sldChg chg="addSp delSp modSp">
        <pc:chgData name="Training Consultant LT" userId="S::trainingconsultant@litethinking.com::6ba9bd70-1619-4783-9427-b79639a4e571" providerId="AD" clId="Web-{76C09A41-101A-A188-F1FD-9A20B272274C}" dt="2024-06-18T22:05:43.343" v="116" actId="1076"/>
        <pc:sldMkLst>
          <pc:docMk/>
          <pc:sldMk cId="348542734" sldId="261"/>
        </pc:sldMkLst>
        <pc:spChg chg="mod">
          <ac:chgData name="Training Consultant LT" userId="S::trainingconsultant@litethinking.com::6ba9bd70-1619-4783-9427-b79639a4e571" providerId="AD" clId="Web-{76C09A41-101A-A188-F1FD-9A20B272274C}" dt="2024-06-18T22:03:04.885" v="110" actId="20577"/>
          <ac:spMkLst>
            <pc:docMk/>
            <pc:sldMk cId="348542734" sldId="261"/>
            <ac:spMk id="5" creationId="{77F17144-4608-48EE-AC4A-58363F8BBCE9}"/>
          </ac:spMkLst>
        </pc:spChg>
        <pc:picChg chg="del">
          <ac:chgData name="Training Consultant LT" userId="S::trainingconsultant@litethinking.com::6ba9bd70-1619-4783-9427-b79639a4e571" providerId="AD" clId="Web-{76C09A41-101A-A188-F1FD-9A20B272274C}" dt="2024-06-18T22:00:46.178" v="51"/>
          <ac:picMkLst>
            <pc:docMk/>
            <pc:sldMk cId="348542734" sldId="261"/>
            <ac:picMk id="3" creationId="{A0F43309-D802-E459-B751-453A7B18579F}"/>
          </ac:picMkLst>
        </pc:picChg>
        <pc:picChg chg="add mod">
          <ac:chgData name="Training Consultant LT" userId="S::trainingconsultant@litethinking.com::6ba9bd70-1619-4783-9427-b79639a4e571" providerId="AD" clId="Web-{76C09A41-101A-A188-F1FD-9A20B272274C}" dt="2024-06-18T22:05:43.343" v="116" actId="1076"/>
          <ac:picMkLst>
            <pc:docMk/>
            <pc:sldMk cId="348542734" sldId="261"/>
            <ac:picMk id="6" creationId="{D8270C05-F873-FE54-7F46-679B9481A0C5}"/>
          </ac:picMkLst>
        </pc:picChg>
      </pc:sldChg>
      <pc:sldChg chg="addSp delSp modSp">
        <pc:chgData name="Training Consultant LT" userId="S::trainingconsultant@litethinking.com::6ba9bd70-1619-4783-9427-b79639a4e571" providerId="AD" clId="Web-{76C09A41-101A-A188-F1FD-9A20B272274C}" dt="2024-06-18T22:14:27.079" v="314" actId="1076"/>
        <pc:sldMkLst>
          <pc:docMk/>
          <pc:sldMk cId="1915988406" sldId="262"/>
        </pc:sldMkLst>
        <pc:spChg chg="mod">
          <ac:chgData name="Training Consultant LT" userId="S::trainingconsultant@litethinking.com::6ba9bd70-1619-4783-9427-b79639a4e571" providerId="AD" clId="Web-{76C09A41-101A-A188-F1FD-9A20B272274C}" dt="2024-06-18T22:14:23.719" v="313" actId="14100"/>
          <ac:spMkLst>
            <pc:docMk/>
            <pc:sldMk cId="1915988406" sldId="262"/>
            <ac:spMk id="4" creationId="{7F0824BF-DCDC-4FB6-A573-01C09364B8EE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3:21.792" v="113" actId="20577"/>
          <ac:spMkLst>
            <pc:docMk/>
            <pc:sldMk cId="1915988406" sldId="262"/>
            <ac:spMk id="5" creationId="{30D85BDA-7A81-4AA9-A803-0A43949636FC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9:10.772" v="200" actId="20577"/>
          <ac:spMkLst>
            <pc:docMk/>
            <pc:sldMk cId="1915988406" sldId="262"/>
            <ac:spMk id="30" creationId="{47C57797-B35D-4CE5-B5C5-AA41FBBE0A96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9:08.131" v="199" actId="20577"/>
          <ac:spMkLst>
            <pc:docMk/>
            <pc:sldMk cId="1915988406" sldId="262"/>
            <ac:spMk id="31" creationId="{D16DA1D1-3ED5-4805-85F4-7AB5508A950D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6:19.688" v="128" actId="20577"/>
          <ac:spMkLst>
            <pc:docMk/>
            <pc:sldMk cId="1915988406" sldId="262"/>
            <ac:spMk id="37" creationId="{A7517485-7677-48F0-9BE6-7A3314332180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7:02.783" v="143" actId="20577"/>
          <ac:spMkLst>
            <pc:docMk/>
            <pc:sldMk cId="1915988406" sldId="262"/>
            <ac:spMk id="38" creationId="{8A70F2C6-DCE0-4D84-9DA2-83098863EDD5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09:17.772" v="202" actId="20577"/>
          <ac:spMkLst>
            <pc:docMk/>
            <pc:sldMk cId="1915988406" sldId="262"/>
            <ac:spMk id="39" creationId="{11C9CAC3-EDB7-4DE3-864B-FB40EF4A7DD5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1:45.386" v="264" actId="20577"/>
          <ac:spMkLst>
            <pc:docMk/>
            <pc:sldMk cId="1915988406" sldId="262"/>
            <ac:spMk id="46" creationId="{CB9DC181-2468-4330-806D-E9FDC1886462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0:37.087" v="240" actId="20577"/>
          <ac:spMkLst>
            <pc:docMk/>
            <pc:sldMk cId="1915988406" sldId="262"/>
            <ac:spMk id="48" creationId="{050C6C70-56CA-4738-AA4E-88F208AAB965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1:47.917" v="265" actId="20577"/>
          <ac:spMkLst>
            <pc:docMk/>
            <pc:sldMk cId="1915988406" sldId="262"/>
            <ac:spMk id="49" creationId="{F7FCB01F-1AFF-4BCB-9BA5-32A781E3FDAE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2:02.355" v="274" actId="20577"/>
          <ac:spMkLst>
            <pc:docMk/>
            <pc:sldMk cId="1915988406" sldId="262"/>
            <ac:spMk id="50" creationId="{6215110F-FEB3-4CBB-AB11-941943C38F7A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3:15.311" v="308" actId="20577"/>
          <ac:spMkLst>
            <pc:docMk/>
            <pc:sldMk cId="1915988406" sldId="262"/>
            <ac:spMk id="53" creationId="{E613670A-58DE-4097-8130-69D3A1A4C53B}"/>
          </ac:spMkLst>
        </pc:spChg>
        <pc:grpChg chg="mod">
          <ac:chgData name="Training Consultant LT" userId="S::trainingconsultant@litethinking.com::6ba9bd70-1619-4783-9427-b79639a4e571" providerId="AD" clId="Web-{76C09A41-101A-A188-F1FD-9A20B272274C}" dt="2024-06-18T22:14:27.079" v="314" actId="1076"/>
          <ac:grpSpMkLst>
            <pc:docMk/>
            <pc:sldMk cId="1915988406" sldId="262"/>
            <ac:grpSpMk id="26" creationId="{BAA28AA4-76FE-4C09-A025-6053EA2C3F08}"/>
          </ac:grpSpMkLst>
        </pc:grpChg>
        <pc:picChg chg="add mod">
          <ac:chgData name="Training Consultant LT" userId="S::trainingconsultant@litethinking.com::6ba9bd70-1619-4783-9427-b79639a4e571" providerId="AD" clId="Web-{76C09A41-101A-A188-F1FD-9A20B272274C}" dt="2024-06-18T22:14:16.672" v="312" actId="1076"/>
          <ac:picMkLst>
            <pc:docMk/>
            <pc:sldMk cId="1915988406" sldId="262"/>
            <ac:picMk id="10" creationId="{A9D1AF60-8B5D-B94B-9D1D-BF6AC8DAED44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03:27.230" v="114"/>
          <ac:picMkLst>
            <pc:docMk/>
            <pc:sldMk cId="1915988406" sldId="262"/>
            <ac:picMk id="11" creationId="{6A24AD9D-7869-9576-F77D-087446CB6D09}"/>
          </ac:picMkLst>
        </pc:picChg>
      </pc:sldChg>
      <pc:sldChg chg="delSp modSp">
        <pc:chgData name="Training Consultant LT" userId="S::trainingconsultant@litethinking.com::6ba9bd70-1619-4783-9427-b79639a4e571" providerId="AD" clId="Web-{76C09A41-101A-A188-F1FD-9A20B272274C}" dt="2024-06-18T22:17:56.445" v="423" actId="20577"/>
        <pc:sldMkLst>
          <pc:docMk/>
          <pc:sldMk cId="1181298194" sldId="265"/>
        </pc:sldMkLst>
        <pc:spChg chg="del">
          <ac:chgData name="Training Consultant LT" userId="S::trainingconsultant@litethinking.com::6ba9bd70-1619-4783-9427-b79639a4e571" providerId="AD" clId="Web-{76C09A41-101A-A188-F1FD-9A20B272274C}" dt="2024-06-18T22:16:14.785" v="355"/>
          <ac:spMkLst>
            <pc:docMk/>
            <pc:sldMk cId="1181298194" sldId="265"/>
            <ac:spMk id="5" creationId="{30D85BDA-7A81-4AA9-A803-0A43949636FC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6:40.302" v="366" actId="1076"/>
          <ac:spMkLst>
            <pc:docMk/>
            <pc:sldMk cId="1181298194" sldId="265"/>
            <ac:spMk id="6" creationId="{EAB8FA62-C78C-43F8-150F-A261BBDB50AD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7:20.428" v="397" actId="20577"/>
          <ac:spMkLst>
            <pc:docMk/>
            <pc:sldMk cId="1181298194" sldId="265"/>
            <ac:spMk id="8" creationId="{1C6F816D-A841-2C03-DBBC-93678A534ABD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6:19.238" v="356" actId="14100"/>
          <ac:spMkLst>
            <pc:docMk/>
            <pc:sldMk cId="1181298194" sldId="265"/>
            <ac:spMk id="9" creationId="{978ECCA6-8177-329B-6A65-A3D0E79E1BB9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22.082" v="357"/>
          <ac:spMkLst>
            <pc:docMk/>
            <pc:sldMk cId="1181298194" sldId="265"/>
            <ac:spMk id="10" creationId="{9E51FC4D-FF7B-3D62-0A15-EA05F0909BB8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24.051" v="358"/>
          <ac:spMkLst>
            <pc:docMk/>
            <pc:sldMk cId="1181298194" sldId="265"/>
            <ac:spMk id="12" creationId="{54598F89-6FE8-2DF4-B87D-031880B34747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27.770" v="360"/>
          <ac:spMkLst>
            <pc:docMk/>
            <pc:sldMk cId="1181298194" sldId="265"/>
            <ac:spMk id="13" creationId="{EB7FD1EC-1FD0-F983-3E52-BCBA08C8CD05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26.536" v="359"/>
          <ac:spMkLst>
            <pc:docMk/>
            <pc:sldMk cId="1181298194" sldId="265"/>
            <ac:spMk id="15" creationId="{C819BF6C-7877-8257-45CE-7B3C2C9B0E45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31.770" v="364"/>
          <ac:spMkLst>
            <pc:docMk/>
            <pc:sldMk cId="1181298194" sldId="265"/>
            <ac:spMk id="16" creationId="{E3392E29-0D2E-86AA-4F5E-932C21B8C94A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30.848" v="363"/>
          <ac:spMkLst>
            <pc:docMk/>
            <pc:sldMk cId="1181298194" sldId="265"/>
            <ac:spMk id="18" creationId="{FC5BB65D-388D-086B-264D-9969A1032409}"/>
          </ac:spMkLst>
        </pc:spChg>
        <pc:spChg chg="del mod">
          <ac:chgData name="Training Consultant LT" userId="S::trainingconsultant@litethinking.com::6ba9bd70-1619-4783-9427-b79639a4e571" providerId="AD" clId="Web-{76C09A41-101A-A188-F1FD-9A20B272274C}" dt="2024-06-18T22:16:46.536" v="371"/>
          <ac:spMkLst>
            <pc:docMk/>
            <pc:sldMk cId="1181298194" sldId="265"/>
            <ac:spMk id="20" creationId="{15CD7864-70FC-49C8-8957-D21F14A171DB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6:58.865" v="373" actId="1076"/>
          <ac:spMkLst>
            <pc:docMk/>
            <pc:sldMk cId="1181298194" sldId="265"/>
            <ac:spMk id="21" creationId="{523B5181-CB49-AEF9-AFA0-0BA4EC662825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7:56.445" v="423" actId="20577"/>
          <ac:spMkLst>
            <pc:docMk/>
            <pc:sldMk cId="1181298194" sldId="265"/>
            <ac:spMk id="23" creationId="{F10BC722-BBDF-3239-AA4E-429C1C7CECAD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7:02.818" v="377"/>
          <ac:spMkLst>
            <pc:docMk/>
            <pc:sldMk cId="1181298194" sldId="265"/>
            <ac:spMk id="25" creationId="{71D367F4-CF40-1FE8-1537-6FBEB6BC369B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6:43.802" v="369"/>
          <ac:spMkLst>
            <pc:docMk/>
            <pc:sldMk cId="1181298194" sldId="265"/>
            <ac:spMk id="27" creationId="{7ABFE5B0-5230-4AD5-B6FE-8CB7EC204831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7:01.662" v="376"/>
          <ac:spMkLst>
            <pc:docMk/>
            <pc:sldMk cId="1181298194" sldId="265"/>
            <ac:spMk id="28" creationId="{FB56F26A-2C6A-6431-9EB6-7D18D2A26B7E}"/>
          </ac:spMkLst>
        </pc:spChg>
        <pc:picChg chg="mod">
          <ac:chgData name="Training Consultant LT" userId="S::trainingconsultant@litethinking.com::6ba9bd70-1619-4783-9427-b79639a4e571" providerId="AD" clId="Web-{76C09A41-101A-A188-F1FD-9A20B272274C}" dt="2024-06-18T22:16:40.317" v="367" actId="1076"/>
          <ac:picMkLst>
            <pc:docMk/>
            <pc:sldMk cId="1181298194" sldId="265"/>
            <ac:picMk id="7" creationId="{F4130E6B-DA6E-14B6-378C-BA4445291EFC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16:29.551" v="362"/>
          <ac:picMkLst>
            <pc:docMk/>
            <pc:sldMk cId="1181298194" sldId="265"/>
            <ac:picMk id="11" creationId="{D6201985-4C1B-3EA3-1DA3-552BE12F529B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16:28.754" v="361"/>
          <ac:picMkLst>
            <pc:docMk/>
            <pc:sldMk cId="1181298194" sldId="265"/>
            <ac:picMk id="14" creationId="{5E253F18-CEF6-A810-9032-436A1A359A78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16:32.630" v="365"/>
          <ac:picMkLst>
            <pc:docMk/>
            <pc:sldMk cId="1181298194" sldId="265"/>
            <ac:picMk id="17" creationId="{6282D091-D6F9-75EA-17CB-E587A2E51AF4}"/>
          </ac:picMkLst>
        </pc:picChg>
        <pc:picChg chg="mod">
          <ac:chgData name="Training Consultant LT" userId="S::trainingconsultant@litethinking.com::6ba9bd70-1619-4783-9427-b79639a4e571" providerId="AD" clId="Web-{76C09A41-101A-A188-F1FD-9A20B272274C}" dt="2024-06-18T22:16:58.880" v="374" actId="1076"/>
          <ac:picMkLst>
            <pc:docMk/>
            <pc:sldMk cId="1181298194" sldId="265"/>
            <ac:picMk id="22" creationId="{B2FCC444-3E9C-2147-850E-B63FEF42DEAA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17:03.787" v="378"/>
          <ac:picMkLst>
            <pc:docMk/>
            <pc:sldMk cId="1181298194" sldId="265"/>
            <ac:picMk id="26" creationId="{B4D39520-CC5F-82ED-28B7-A0C526941A05}"/>
          </ac:picMkLst>
        </pc:picChg>
        <pc:picChg chg="del">
          <ac:chgData name="Training Consultant LT" userId="S::trainingconsultant@litethinking.com::6ba9bd70-1619-4783-9427-b79639a4e571" providerId="AD" clId="Web-{76C09A41-101A-A188-F1FD-9A20B272274C}" dt="2024-06-18T22:16:47.489" v="372"/>
          <ac:picMkLst>
            <pc:docMk/>
            <pc:sldMk cId="1181298194" sldId="265"/>
            <ac:picMk id="48" creationId="{16F1F2F4-5656-4661-856F-09B2AB285770}"/>
          </ac:picMkLst>
        </pc:picChg>
      </pc:sldChg>
      <pc:sldChg chg="delSp modSp">
        <pc:chgData name="Training Consultant LT" userId="S::trainingconsultant@litethinking.com::6ba9bd70-1619-4783-9427-b79639a4e571" providerId="AD" clId="Web-{76C09A41-101A-A188-F1FD-9A20B272274C}" dt="2024-06-18T22:15:16.908" v="342" actId="20577"/>
        <pc:sldMkLst>
          <pc:docMk/>
          <pc:sldMk cId="3173341021" sldId="275"/>
        </pc:sldMkLst>
        <pc:spChg chg="del">
          <ac:chgData name="Training Consultant LT" userId="S::trainingconsultant@litethinking.com::6ba9bd70-1619-4783-9427-b79639a4e571" providerId="AD" clId="Web-{76C09A41-101A-A188-F1FD-9A20B272274C}" dt="2024-06-18T22:14:50.173" v="322"/>
          <ac:spMkLst>
            <pc:docMk/>
            <pc:sldMk cId="3173341021" sldId="275"/>
            <ac:spMk id="4" creationId="{A9F7D987-6C3C-4B46-E077-4E8CBBA7A332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4:44.517" v="321" actId="20577"/>
          <ac:spMkLst>
            <pc:docMk/>
            <pc:sldMk cId="3173341021" sldId="275"/>
            <ac:spMk id="6" creationId="{21342172-3246-4643-952B-6A5B9E8EFFEF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15:16.908" v="342" actId="20577"/>
          <ac:spMkLst>
            <pc:docMk/>
            <pc:sldMk cId="3173341021" sldId="275"/>
            <ac:spMk id="8" creationId="{CED233F6-636A-3463-08F4-F725CA6533FD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14:51.454" v="323"/>
          <ac:spMkLst>
            <pc:docMk/>
            <pc:sldMk cId="3173341021" sldId="275"/>
            <ac:spMk id="13" creationId="{B0A5A08C-ED98-7F14-7A52-C921AE4E752D}"/>
          </ac:spMkLst>
        </pc:spChg>
        <pc:spChg chg="del mod">
          <ac:chgData name="Training Consultant LT" userId="S::trainingconsultant@litethinking.com::6ba9bd70-1619-4783-9427-b79639a4e571" providerId="AD" clId="Web-{76C09A41-101A-A188-F1FD-9A20B272274C}" dt="2024-06-18T22:14:54.330" v="328"/>
          <ac:spMkLst>
            <pc:docMk/>
            <pc:sldMk cId="3173341021" sldId="275"/>
            <ac:spMk id="19" creationId="{56ED10BD-26B7-270A-94F7-B9BA8C32AD33}"/>
          </ac:spMkLst>
        </pc:spChg>
        <pc:spChg chg="del mod">
          <ac:chgData name="Training Consultant LT" userId="S::trainingconsultant@litethinking.com::6ba9bd70-1619-4783-9427-b79639a4e571" providerId="AD" clId="Web-{76C09A41-101A-A188-F1FD-9A20B272274C}" dt="2024-06-18T22:14:55.595" v="329"/>
          <ac:spMkLst>
            <pc:docMk/>
            <pc:sldMk cId="3173341021" sldId="275"/>
            <ac:spMk id="20" creationId="{E2CA4DD6-E50F-2750-5CCA-08DF7F701DEC}"/>
          </ac:spMkLst>
        </pc:spChg>
      </pc:sldChg>
      <pc:sldChg chg="add del replId">
        <pc:chgData name="Training Consultant LT" userId="S::trainingconsultant@litethinking.com::6ba9bd70-1619-4783-9427-b79639a4e571" providerId="AD" clId="Web-{76C09A41-101A-A188-F1FD-9A20B272274C}" dt="2024-06-18T22:49:51.925" v="426"/>
        <pc:sldMkLst>
          <pc:docMk/>
          <pc:sldMk cId="390419707" sldId="276"/>
        </pc:sldMkLst>
      </pc:sldChg>
      <pc:sldChg chg="addSp delSp modSp add ord replId">
        <pc:chgData name="Training Consultant LT" userId="S::trainingconsultant@litethinking.com::6ba9bd70-1619-4783-9427-b79639a4e571" providerId="AD" clId="Web-{76C09A41-101A-A188-F1FD-9A20B272274C}" dt="2024-06-18T22:57:27.268" v="510" actId="20577"/>
        <pc:sldMkLst>
          <pc:docMk/>
          <pc:sldMk cId="4081493547" sldId="277"/>
        </pc:sldMkLst>
        <pc:spChg chg="add mod">
          <ac:chgData name="Training Consultant LT" userId="S::trainingconsultant@litethinking.com::6ba9bd70-1619-4783-9427-b79639a4e571" providerId="AD" clId="Web-{76C09A41-101A-A188-F1FD-9A20B272274C}" dt="2024-06-18T22:52:40.102" v="455" actId="20577"/>
          <ac:spMkLst>
            <pc:docMk/>
            <pc:sldMk cId="4081493547" sldId="277"/>
            <ac:spMk id="4" creationId="{99DF0740-9AA4-6EC5-DC19-04C294D0F764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50:02.113" v="434" actId="20577"/>
          <ac:spMkLst>
            <pc:docMk/>
            <pc:sldMk cId="4081493547" sldId="277"/>
            <ac:spMk id="6" creationId="{21342172-3246-4643-952B-6A5B9E8EFFEF}"/>
          </ac:spMkLst>
        </pc:spChg>
        <pc:spChg chg="del mod">
          <ac:chgData name="Training Consultant LT" userId="S::trainingconsultant@litethinking.com::6ba9bd70-1619-4783-9427-b79639a4e571" providerId="AD" clId="Web-{76C09A41-101A-A188-F1FD-9A20B272274C}" dt="2024-06-18T22:50:22.223" v="439"/>
          <ac:spMkLst>
            <pc:docMk/>
            <pc:sldMk cId="4081493547" sldId="277"/>
            <ac:spMk id="8" creationId="{CED233F6-636A-3463-08F4-F725CA6533FD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3:02.244" v="463" actId="20577"/>
          <ac:spMkLst>
            <pc:docMk/>
            <pc:sldMk cId="4081493547" sldId="277"/>
            <ac:spMk id="9" creationId="{E1ACD5E1-64D3-8AA5-7725-84F434D6AB49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5:47.905" v="476" actId="20577"/>
          <ac:spMkLst>
            <pc:docMk/>
            <pc:sldMk cId="4081493547" sldId="277"/>
            <ac:spMk id="10" creationId="{56679CB5-3384-57BE-B1B0-D22CDB930502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5:50.186" v="479" actId="20577"/>
          <ac:spMkLst>
            <pc:docMk/>
            <pc:sldMk cId="4081493547" sldId="277"/>
            <ac:spMk id="11" creationId="{3B4AFA52-F55B-189F-738C-3431CF29A905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6:25.484" v="489" actId="20577"/>
          <ac:spMkLst>
            <pc:docMk/>
            <pc:sldMk cId="4081493547" sldId="277"/>
            <ac:spMk id="12" creationId="{867F03B2-C4E3-0270-03B0-DB0E3EB4AB22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6:41.344" v="497" actId="20577"/>
          <ac:spMkLst>
            <pc:docMk/>
            <pc:sldMk cId="4081493547" sldId="277"/>
            <ac:spMk id="13" creationId="{A8BF265C-5BCF-12D8-7D2A-FCACCA5EFA02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7:24.642" v="508" actId="20577"/>
          <ac:spMkLst>
            <pc:docMk/>
            <pc:sldMk cId="4081493547" sldId="277"/>
            <ac:spMk id="14" creationId="{81DE65A6-88BE-E6F5-15BF-D8CA845DF5F2}"/>
          </ac:spMkLst>
        </pc:spChg>
        <pc:spChg chg="add mod">
          <ac:chgData name="Training Consultant LT" userId="S::trainingconsultant@litethinking.com::6ba9bd70-1619-4783-9427-b79639a4e571" providerId="AD" clId="Web-{76C09A41-101A-A188-F1FD-9A20B272274C}" dt="2024-06-18T22:57:27.268" v="510" actId="20577"/>
          <ac:spMkLst>
            <pc:docMk/>
            <pc:sldMk cId="4081493547" sldId="277"/>
            <ac:spMk id="15" creationId="{BF9005D6-4845-F035-0E25-0FDBA10178CB}"/>
          </ac:spMkLst>
        </pc:spChg>
      </pc:sldChg>
      <pc:sldChg chg="delSp modSp add replId">
        <pc:chgData name="Training Consultant LT" userId="S::trainingconsultant@litethinking.com::6ba9bd70-1619-4783-9427-b79639a4e571" providerId="AD" clId="Web-{76C09A41-101A-A188-F1FD-9A20B272274C}" dt="2024-06-18T22:59:03.005" v="545" actId="14100"/>
        <pc:sldMkLst>
          <pc:docMk/>
          <pc:sldMk cId="3087990388" sldId="278"/>
        </pc:sldMkLst>
        <pc:spChg chg="mod">
          <ac:chgData name="Training Consultant LT" userId="S::trainingconsultant@litethinking.com::6ba9bd70-1619-4783-9427-b79639a4e571" providerId="AD" clId="Web-{76C09A41-101A-A188-F1FD-9A20B272274C}" dt="2024-06-18T22:59:03.005" v="545" actId="14100"/>
          <ac:spMkLst>
            <pc:docMk/>
            <pc:sldMk cId="3087990388" sldId="278"/>
            <ac:spMk id="2" creationId="{EFA5F5D0-28E2-4EDE-898F-C6CFBB775927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7:53.847" v="521"/>
          <ac:spMkLst>
            <pc:docMk/>
            <pc:sldMk cId="3087990388" sldId="278"/>
            <ac:spMk id="4" creationId="{99DF0740-9AA4-6EC5-DC19-04C294D0F764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58:58.833" v="544" actId="14100"/>
          <ac:spMkLst>
            <pc:docMk/>
            <pc:sldMk cId="3087990388" sldId="278"/>
            <ac:spMk id="6" creationId="{21342172-3246-4643-952B-6A5B9E8EFFEF}"/>
          </ac:spMkLst>
        </pc:spChg>
        <pc:spChg chg="del mod">
          <ac:chgData name="Training Consultant LT" userId="S::trainingconsultant@litethinking.com::6ba9bd70-1619-4783-9427-b79639a4e571" providerId="AD" clId="Web-{76C09A41-101A-A188-F1FD-9A20B272274C}" dt="2024-06-18T22:57:52.081" v="520"/>
          <ac:spMkLst>
            <pc:docMk/>
            <pc:sldMk cId="3087990388" sldId="278"/>
            <ac:spMk id="9" creationId="{E1ACD5E1-64D3-8AA5-7725-84F434D6AB49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7:50.753" v="517"/>
          <ac:spMkLst>
            <pc:docMk/>
            <pc:sldMk cId="3087990388" sldId="278"/>
            <ac:spMk id="10" creationId="{56679CB5-3384-57BE-B1B0-D22CDB930502}"/>
          </ac:spMkLst>
        </pc:spChg>
        <pc:spChg chg="mod">
          <ac:chgData name="Training Consultant LT" userId="S::trainingconsultant@litethinking.com::6ba9bd70-1619-4783-9427-b79639a4e571" providerId="AD" clId="Web-{76C09A41-101A-A188-F1FD-9A20B272274C}" dt="2024-06-18T22:58:55.036" v="543" actId="14100"/>
          <ac:spMkLst>
            <pc:docMk/>
            <pc:sldMk cId="3087990388" sldId="278"/>
            <ac:spMk id="11" creationId="{3B4AFA52-F55B-189F-738C-3431CF29A905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7:56.409" v="522"/>
          <ac:spMkLst>
            <pc:docMk/>
            <pc:sldMk cId="3087990388" sldId="278"/>
            <ac:spMk id="12" creationId="{867F03B2-C4E3-0270-03B0-DB0E3EB4AB22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7:58.128" v="523"/>
          <ac:spMkLst>
            <pc:docMk/>
            <pc:sldMk cId="3087990388" sldId="278"/>
            <ac:spMk id="13" creationId="{A8BF265C-5BCF-12D8-7D2A-FCACCA5EFA02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7:59.831" v="524"/>
          <ac:spMkLst>
            <pc:docMk/>
            <pc:sldMk cId="3087990388" sldId="278"/>
            <ac:spMk id="14" creationId="{81DE65A6-88BE-E6F5-15BF-D8CA845DF5F2}"/>
          </ac:spMkLst>
        </pc:spChg>
        <pc:spChg chg="del">
          <ac:chgData name="Training Consultant LT" userId="S::trainingconsultant@litethinking.com::6ba9bd70-1619-4783-9427-b79639a4e571" providerId="AD" clId="Web-{76C09A41-101A-A188-F1FD-9A20B272274C}" dt="2024-06-18T22:58:01.862" v="525"/>
          <ac:spMkLst>
            <pc:docMk/>
            <pc:sldMk cId="3087990388" sldId="278"/>
            <ac:spMk id="15" creationId="{BF9005D6-4845-F035-0E25-0FDBA10178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833E-23A1-476E-B81A-DD8C7524F54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3B2B5-66EC-428B-AF32-1E2977CE60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56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DC8F2-C6ED-4F89-B05B-3B0501B0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6534E8-613E-4161-A482-D7C5FDB85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E0ECB-474B-4607-8D56-A55DC9A1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801DF0-09E1-415F-A9EB-1F838DF0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66FEAA-E080-4CBA-A59D-FF4A5A03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57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A4B89-8623-4AA7-BB20-4A261BBD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673654-29EC-42E6-8669-19BC98C51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9F40F-52AF-4260-B00C-22D0750F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5335D-BF74-40D7-83EC-BA1784DB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AA1A70-1933-4D8D-8EAA-7C60535B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581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E8D700-D9BF-4E3B-83FD-E58457B45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8BA926-31F5-4BBB-A1B4-5C3817BC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AE1400-1016-4BFB-B1E3-DFF5CC67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225F5A-4392-4F9A-AC08-F4F40FF3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0B94AD-C701-42E7-9AA0-86FBD6B0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1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237E-A9B4-44E3-8A50-C67A725A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084F8-3327-4C37-A522-2EE1FF92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2E8014-7337-4EAC-9A30-F0B5781F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98091D-197E-4704-99C2-A9AA1220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C789D1-1D08-42A3-8781-50A9CC28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01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9B9BB-9BB4-4211-BF47-02836E89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9ABB4A-620D-4C70-9D7F-523FD2C1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8434D2-3DFC-44F7-BFEF-3673B719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D4CA6C-FC1B-4EA1-9DCE-AF9DE914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5B3372-5AB5-405A-A7A9-4CA303B3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300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BDF08-584B-4F0B-B0B3-327704D3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1CD686-3B24-4EC3-83BB-94BA7DC82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62BBDB-C0F3-40C0-BCF0-3A2DDC23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7AFBE7-F8A8-40AF-BA5C-E97A3343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227C10-ABA1-407A-93BF-CA2F8E67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A43A6-6CD7-452F-958A-5A1B9BFF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68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5C307-618A-492F-B2E7-68A7DD57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FD69F8-A1B2-4146-9ABD-CCE0BE88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38F14B-595B-41F8-8676-C2AD82181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9ECB0A-C4DD-4D1B-A22E-2F7072B82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00706A-0D2E-4B8A-88F0-157A8FCDA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829067-A134-467D-97F2-4CDB4200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17949B-B423-4E12-BA2B-C2145782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49504F-52D5-449C-9366-83D101D2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09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EE297-1EFB-4BED-9DB8-FD426B76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A26ECC-80A5-4D43-86D0-87545CCD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E863B6-E0D7-4A57-B61C-7CD99592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2A7B6B-4ADE-428B-8DFC-B9166248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9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4BACB0-5E64-477B-80CE-02F7F296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AE548CC-A2FD-47BF-86A0-5FD2BAC5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57BC02-493B-4499-9F0E-A2209A80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87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8A1D3-3CF3-4E5F-8FCA-7F0F8EC6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C74FA-9335-4F1F-A66F-9E59E127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1DF404-0CC5-4BB6-8D66-409F10EBF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489CA5-6414-42EC-8A3C-6913C9AF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F9017F-D0EB-4907-81FB-C691DBC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88EC84-15CD-467E-8BF2-0F40E42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30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DA63D-DD9C-45C0-B956-06ED2632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A61187-2197-4773-B574-48D76BDD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9CB0F7-78DF-4D90-A851-EEDF85FA6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46AFA1-C40A-407A-9AE7-5DD8D27D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312AE-7F58-4257-AF2B-B4101892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2C4ED3-A68E-4549-A33C-08322D9D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039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5EB65F-DE30-49C4-BECA-E3D158EF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5C73D8-5FA5-41E4-BCA0-3306BA617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0EE9EC-6292-44BE-AEF3-18339FA6C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8C17C-E190-4136-9605-EAFAB21C209E}" type="datetimeFigureOut">
              <a:rPr lang="es-CO" smtClean="0"/>
              <a:t>29/06/2024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BF052-B8E7-4EF7-B8AA-0BDAE71DD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F2B1F-4D39-4E77-84A9-5199ACF3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77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vro.apache.org/doc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fluentinc/schema-regist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fluentinc/schema-regist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envi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localhost:8081/subjects/info-users-value/versions/1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.svg"/><Relationship Id="rId21" Type="http://schemas.openxmlformats.org/officeDocument/2006/relationships/image" Target="../media/image49.svg"/><Relationship Id="rId42" Type="http://schemas.openxmlformats.org/officeDocument/2006/relationships/image" Target="../media/image70.png"/><Relationship Id="rId47" Type="http://schemas.openxmlformats.org/officeDocument/2006/relationships/image" Target="../media/image75.svg"/><Relationship Id="rId63" Type="http://schemas.openxmlformats.org/officeDocument/2006/relationships/image" Target="../media/image91.svg"/><Relationship Id="rId68" Type="http://schemas.openxmlformats.org/officeDocument/2006/relationships/image" Target="../media/image96.png"/><Relationship Id="rId84" Type="http://schemas.openxmlformats.org/officeDocument/2006/relationships/image" Target="../media/image112.png"/><Relationship Id="rId89" Type="http://schemas.openxmlformats.org/officeDocument/2006/relationships/image" Target="../media/image117.svg"/><Relationship Id="rId112" Type="http://schemas.openxmlformats.org/officeDocument/2006/relationships/image" Target="../media/image140.png"/><Relationship Id="rId16" Type="http://schemas.openxmlformats.org/officeDocument/2006/relationships/image" Target="../media/image44.png"/><Relationship Id="rId107" Type="http://schemas.openxmlformats.org/officeDocument/2006/relationships/image" Target="../media/image135.svg"/><Relationship Id="rId11" Type="http://schemas.openxmlformats.org/officeDocument/2006/relationships/image" Target="../media/image39.svg"/><Relationship Id="rId32" Type="http://schemas.openxmlformats.org/officeDocument/2006/relationships/image" Target="../media/image60.png"/><Relationship Id="rId37" Type="http://schemas.openxmlformats.org/officeDocument/2006/relationships/image" Target="../media/image65.svg"/><Relationship Id="rId53" Type="http://schemas.openxmlformats.org/officeDocument/2006/relationships/image" Target="../media/image81.svg"/><Relationship Id="rId58" Type="http://schemas.openxmlformats.org/officeDocument/2006/relationships/image" Target="../media/image86.png"/><Relationship Id="rId74" Type="http://schemas.openxmlformats.org/officeDocument/2006/relationships/image" Target="../media/image102.png"/><Relationship Id="rId79" Type="http://schemas.openxmlformats.org/officeDocument/2006/relationships/image" Target="../media/image107.svg"/><Relationship Id="rId102" Type="http://schemas.openxmlformats.org/officeDocument/2006/relationships/image" Target="../media/image130.png"/><Relationship Id="rId123" Type="http://schemas.openxmlformats.org/officeDocument/2006/relationships/image" Target="../media/image151.svg"/><Relationship Id="rId128" Type="http://schemas.openxmlformats.org/officeDocument/2006/relationships/image" Target="../media/image156.png"/><Relationship Id="rId5" Type="http://schemas.openxmlformats.org/officeDocument/2006/relationships/image" Target="../media/image33.svg"/><Relationship Id="rId90" Type="http://schemas.openxmlformats.org/officeDocument/2006/relationships/image" Target="../media/image118.png"/><Relationship Id="rId95" Type="http://schemas.openxmlformats.org/officeDocument/2006/relationships/image" Target="../media/image123.sv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43" Type="http://schemas.openxmlformats.org/officeDocument/2006/relationships/image" Target="../media/image71.svg"/><Relationship Id="rId48" Type="http://schemas.openxmlformats.org/officeDocument/2006/relationships/image" Target="../media/image76.png"/><Relationship Id="rId64" Type="http://schemas.openxmlformats.org/officeDocument/2006/relationships/image" Target="../media/image92.png"/><Relationship Id="rId69" Type="http://schemas.openxmlformats.org/officeDocument/2006/relationships/image" Target="../media/image97.svg"/><Relationship Id="rId113" Type="http://schemas.openxmlformats.org/officeDocument/2006/relationships/image" Target="../media/image141.svg"/><Relationship Id="rId118" Type="http://schemas.openxmlformats.org/officeDocument/2006/relationships/image" Target="../media/image146.png"/><Relationship Id="rId80" Type="http://schemas.openxmlformats.org/officeDocument/2006/relationships/image" Target="../media/image108.png"/><Relationship Id="rId85" Type="http://schemas.openxmlformats.org/officeDocument/2006/relationships/image" Target="../media/image113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33" Type="http://schemas.openxmlformats.org/officeDocument/2006/relationships/image" Target="../media/image61.svg"/><Relationship Id="rId38" Type="http://schemas.openxmlformats.org/officeDocument/2006/relationships/image" Target="../media/image66.png"/><Relationship Id="rId59" Type="http://schemas.openxmlformats.org/officeDocument/2006/relationships/image" Target="../media/image87.svg"/><Relationship Id="rId103" Type="http://schemas.openxmlformats.org/officeDocument/2006/relationships/image" Target="../media/image131.svg"/><Relationship Id="rId108" Type="http://schemas.openxmlformats.org/officeDocument/2006/relationships/image" Target="../media/image136.png"/><Relationship Id="rId124" Type="http://schemas.openxmlformats.org/officeDocument/2006/relationships/image" Target="../media/image152.png"/><Relationship Id="rId129" Type="http://schemas.openxmlformats.org/officeDocument/2006/relationships/image" Target="../media/image157.svg"/><Relationship Id="rId54" Type="http://schemas.openxmlformats.org/officeDocument/2006/relationships/image" Target="../media/image82.png"/><Relationship Id="rId70" Type="http://schemas.openxmlformats.org/officeDocument/2006/relationships/image" Target="../media/image98.png"/><Relationship Id="rId75" Type="http://schemas.openxmlformats.org/officeDocument/2006/relationships/image" Target="../media/image103.svg"/><Relationship Id="rId91" Type="http://schemas.openxmlformats.org/officeDocument/2006/relationships/image" Target="../media/image119.svg"/><Relationship Id="rId9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49" Type="http://schemas.openxmlformats.org/officeDocument/2006/relationships/image" Target="../media/image77.svg"/><Relationship Id="rId114" Type="http://schemas.openxmlformats.org/officeDocument/2006/relationships/image" Target="../media/image142.png"/><Relationship Id="rId119" Type="http://schemas.openxmlformats.org/officeDocument/2006/relationships/image" Target="../media/image147.svg"/><Relationship Id="rId44" Type="http://schemas.openxmlformats.org/officeDocument/2006/relationships/image" Target="../media/image72.png"/><Relationship Id="rId60" Type="http://schemas.openxmlformats.org/officeDocument/2006/relationships/image" Target="../media/image88.png"/><Relationship Id="rId65" Type="http://schemas.openxmlformats.org/officeDocument/2006/relationships/image" Target="../media/image93.svg"/><Relationship Id="rId81" Type="http://schemas.openxmlformats.org/officeDocument/2006/relationships/image" Target="../media/image109.svg"/><Relationship Id="rId86" Type="http://schemas.openxmlformats.org/officeDocument/2006/relationships/image" Target="../media/image114.png"/><Relationship Id="rId130" Type="http://schemas.openxmlformats.org/officeDocument/2006/relationships/image" Target="../media/image3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9" Type="http://schemas.openxmlformats.org/officeDocument/2006/relationships/image" Target="../media/image67.svg"/><Relationship Id="rId109" Type="http://schemas.openxmlformats.org/officeDocument/2006/relationships/image" Target="../media/image137.svg"/><Relationship Id="rId34" Type="http://schemas.openxmlformats.org/officeDocument/2006/relationships/image" Target="../media/image62.png"/><Relationship Id="rId50" Type="http://schemas.openxmlformats.org/officeDocument/2006/relationships/image" Target="../media/image78.png"/><Relationship Id="rId55" Type="http://schemas.openxmlformats.org/officeDocument/2006/relationships/image" Target="../media/image83.svg"/><Relationship Id="rId76" Type="http://schemas.openxmlformats.org/officeDocument/2006/relationships/image" Target="../media/image104.png"/><Relationship Id="rId97" Type="http://schemas.openxmlformats.org/officeDocument/2006/relationships/image" Target="../media/image125.svg"/><Relationship Id="rId104" Type="http://schemas.openxmlformats.org/officeDocument/2006/relationships/image" Target="../media/image132.png"/><Relationship Id="rId120" Type="http://schemas.openxmlformats.org/officeDocument/2006/relationships/image" Target="../media/image148.png"/><Relationship Id="rId125" Type="http://schemas.openxmlformats.org/officeDocument/2006/relationships/image" Target="../media/image153.svg"/><Relationship Id="rId7" Type="http://schemas.openxmlformats.org/officeDocument/2006/relationships/image" Target="../media/image35.svg"/><Relationship Id="rId71" Type="http://schemas.openxmlformats.org/officeDocument/2006/relationships/image" Target="../media/image99.svg"/><Relationship Id="rId92" Type="http://schemas.openxmlformats.org/officeDocument/2006/relationships/image" Target="../media/image120.png"/><Relationship Id="rId2" Type="http://schemas.openxmlformats.org/officeDocument/2006/relationships/image" Target="../media/image30.png"/><Relationship Id="rId29" Type="http://schemas.openxmlformats.org/officeDocument/2006/relationships/image" Target="../media/image57.svg"/><Relationship Id="rId24" Type="http://schemas.openxmlformats.org/officeDocument/2006/relationships/image" Target="../media/image52.png"/><Relationship Id="rId40" Type="http://schemas.openxmlformats.org/officeDocument/2006/relationships/image" Target="../media/image68.png"/><Relationship Id="rId45" Type="http://schemas.openxmlformats.org/officeDocument/2006/relationships/image" Target="../media/image73.svg"/><Relationship Id="rId66" Type="http://schemas.openxmlformats.org/officeDocument/2006/relationships/image" Target="../media/image94.png"/><Relationship Id="rId87" Type="http://schemas.openxmlformats.org/officeDocument/2006/relationships/image" Target="../media/image115.svg"/><Relationship Id="rId110" Type="http://schemas.openxmlformats.org/officeDocument/2006/relationships/image" Target="../media/image138.png"/><Relationship Id="rId115" Type="http://schemas.openxmlformats.org/officeDocument/2006/relationships/image" Target="../media/image143.svg"/><Relationship Id="rId61" Type="http://schemas.openxmlformats.org/officeDocument/2006/relationships/image" Target="../media/image89.svg"/><Relationship Id="rId82" Type="http://schemas.openxmlformats.org/officeDocument/2006/relationships/image" Target="../media/image110.png"/><Relationship Id="rId19" Type="http://schemas.openxmlformats.org/officeDocument/2006/relationships/image" Target="../media/image47.svg"/><Relationship Id="rId14" Type="http://schemas.openxmlformats.org/officeDocument/2006/relationships/image" Target="../media/image42.pn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56" Type="http://schemas.openxmlformats.org/officeDocument/2006/relationships/image" Target="../media/image84.png"/><Relationship Id="rId77" Type="http://schemas.openxmlformats.org/officeDocument/2006/relationships/image" Target="../media/image105.svg"/><Relationship Id="rId100" Type="http://schemas.openxmlformats.org/officeDocument/2006/relationships/image" Target="../media/image128.png"/><Relationship Id="rId105" Type="http://schemas.openxmlformats.org/officeDocument/2006/relationships/image" Target="../media/image133.svg"/><Relationship Id="rId126" Type="http://schemas.openxmlformats.org/officeDocument/2006/relationships/image" Target="../media/image154.png"/><Relationship Id="rId8" Type="http://schemas.openxmlformats.org/officeDocument/2006/relationships/image" Target="../media/image36.png"/><Relationship Id="rId51" Type="http://schemas.openxmlformats.org/officeDocument/2006/relationships/image" Target="../media/image79.svg"/><Relationship Id="rId72" Type="http://schemas.openxmlformats.org/officeDocument/2006/relationships/image" Target="../media/image100.png"/><Relationship Id="rId93" Type="http://schemas.openxmlformats.org/officeDocument/2006/relationships/image" Target="../media/image121.svg"/><Relationship Id="rId98" Type="http://schemas.openxmlformats.org/officeDocument/2006/relationships/image" Target="../media/image126.png"/><Relationship Id="rId121" Type="http://schemas.openxmlformats.org/officeDocument/2006/relationships/image" Target="../media/image149.svg"/><Relationship Id="rId3" Type="http://schemas.openxmlformats.org/officeDocument/2006/relationships/image" Target="../media/image31.svg"/><Relationship Id="rId25" Type="http://schemas.openxmlformats.org/officeDocument/2006/relationships/image" Target="../media/image53.svg"/><Relationship Id="rId46" Type="http://schemas.openxmlformats.org/officeDocument/2006/relationships/image" Target="../media/image74.png"/><Relationship Id="rId67" Type="http://schemas.openxmlformats.org/officeDocument/2006/relationships/image" Target="../media/image95.svg"/><Relationship Id="rId116" Type="http://schemas.openxmlformats.org/officeDocument/2006/relationships/image" Target="../media/image144.png"/><Relationship Id="rId20" Type="http://schemas.openxmlformats.org/officeDocument/2006/relationships/image" Target="../media/image48.png"/><Relationship Id="rId41" Type="http://schemas.openxmlformats.org/officeDocument/2006/relationships/image" Target="../media/image69.svg"/><Relationship Id="rId62" Type="http://schemas.openxmlformats.org/officeDocument/2006/relationships/image" Target="../media/image90.png"/><Relationship Id="rId83" Type="http://schemas.openxmlformats.org/officeDocument/2006/relationships/image" Target="../media/image111.svg"/><Relationship Id="rId88" Type="http://schemas.openxmlformats.org/officeDocument/2006/relationships/image" Target="../media/image116.png"/><Relationship Id="rId111" Type="http://schemas.openxmlformats.org/officeDocument/2006/relationships/image" Target="../media/image139.svg"/><Relationship Id="rId15" Type="http://schemas.openxmlformats.org/officeDocument/2006/relationships/image" Target="../media/image43.svg"/><Relationship Id="rId36" Type="http://schemas.openxmlformats.org/officeDocument/2006/relationships/image" Target="../media/image64.png"/><Relationship Id="rId57" Type="http://schemas.openxmlformats.org/officeDocument/2006/relationships/image" Target="../media/image85.svg"/><Relationship Id="rId106" Type="http://schemas.openxmlformats.org/officeDocument/2006/relationships/image" Target="../media/image134.png"/><Relationship Id="rId127" Type="http://schemas.openxmlformats.org/officeDocument/2006/relationships/image" Target="../media/image155.svg"/><Relationship Id="rId10" Type="http://schemas.openxmlformats.org/officeDocument/2006/relationships/image" Target="../media/image38.png"/><Relationship Id="rId31" Type="http://schemas.openxmlformats.org/officeDocument/2006/relationships/image" Target="../media/image59.svg"/><Relationship Id="rId52" Type="http://schemas.openxmlformats.org/officeDocument/2006/relationships/image" Target="../media/image80.png"/><Relationship Id="rId73" Type="http://schemas.openxmlformats.org/officeDocument/2006/relationships/image" Target="../media/image101.svg"/><Relationship Id="rId78" Type="http://schemas.openxmlformats.org/officeDocument/2006/relationships/image" Target="../media/image106.png"/><Relationship Id="rId94" Type="http://schemas.openxmlformats.org/officeDocument/2006/relationships/image" Target="../media/image122.png"/><Relationship Id="rId99" Type="http://schemas.openxmlformats.org/officeDocument/2006/relationships/image" Target="../media/image127.svg"/><Relationship Id="rId101" Type="http://schemas.openxmlformats.org/officeDocument/2006/relationships/image" Target="../media/image129.svg"/><Relationship Id="rId122" Type="http://schemas.openxmlformats.org/officeDocument/2006/relationships/image" Target="../media/image150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26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8D90162F-3F74-4CCA-B970-229C7B79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" y="0"/>
            <a:ext cx="1218779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C64285-2440-4190-9B29-1640D5B1B949}"/>
              </a:ext>
            </a:extLst>
          </p:cNvPr>
          <p:cNvSpPr txBox="1"/>
          <p:nvPr/>
        </p:nvSpPr>
        <p:spPr>
          <a:xfrm>
            <a:off x="6398768" y="5517104"/>
            <a:ext cx="493115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s-CO" sz="3600" dirty="0">
                <a:solidFill>
                  <a:schemeClr val="bg1"/>
                </a:solidFill>
                <a:latin typeface="Segoe UI Black"/>
                <a:ea typeface="Segoe UI Black"/>
              </a:rPr>
              <a:t>Kafka Microservicios</a:t>
            </a:r>
          </a:p>
        </p:txBody>
      </p:sp>
    </p:spTree>
    <p:extLst>
      <p:ext uri="{BB962C8B-B14F-4D97-AF65-F5344CB8AC3E}">
        <p14:creationId xmlns:p14="http://schemas.microsoft.com/office/powerpoint/2010/main" val="421040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1330050" y="1554151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</a:t>
            </a:r>
            <a:r>
              <a:rPr lang="es-CO" sz="1500" dirty="0" err="1">
                <a:latin typeface="Segoe UI Semibold"/>
                <a:cs typeface="Segoe UI Semibold"/>
              </a:rPr>
              <a:t>Topico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7BD8C01-07DB-E9A7-DCB8-D3482CA2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08" y="1765041"/>
            <a:ext cx="7141672" cy="47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1330050" y="1554151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</a:t>
            </a:r>
            <a:r>
              <a:rPr lang="es-CO" sz="1500" dirty="0" err="1">
                <a:latin typeface="Segoe UI Semibold"/>
                <a:cs typeface="Segoe UI Semibold"/>
              </a:rPr>
              <a:t>Topico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36C9438-533E-37BB-B48B-CA16E4F0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68" y="2013857"/>
            <a:ext cx="7202045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1330050" y="1554151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Esquema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753CE53-3BF1-6E2C-ED36-60E45945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86" y="1555102"/>
            <a:ext cx="6834138" cy="51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1330050" y="1554151"/>
            <a:ext cx="2892390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Esquema</a:t>
            </a:r>
          </a:p>
          <a:p>
            <a:r>
              <a:rPr lang="es-CO" sz="1500" dirty="0">
                <a:ea typeface="+mn-lt"/>
                <a:cs typeface="+mn-lt"/>
                <a:hlinkClick r:id="rId3"/>
              </a:rPr>
              <a:t>https://avro.apache.org/docs/</a:t>
            </a:r>
            <a:endParaRPr lang="es-CO">
              <a:ea typeface="+mn-lt"/>
              <a:cs typeface="+mn-lt"/>
            </a:endParaRPr>
          </a:p>
          <a:p>
            <a:endParaRPr lang="es-CO" sz="1500" dirty="0">
              <a:cs typeface="Calibri"/>
            </a:endParaRP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3E597DF-AC27-82A1-7273-15D15E222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36" y="1290735"/>
            <a:ext cx="5235027" cy="53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770214" y="1717437"/>
            <a:ext cx="8755124" cy="2477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Esquema Manual:</a:t>
            </a:r>
          </a:p>
          <a:p>
            <a:r>
              <a:rPr lang="es-CO" sz="1500" dirty="0">
                <a:ea typeface="+mn-lt"/>
                <a:cs typeface="+mn-lt"/>
                <a:hlinkClick r:id="rId3"/>
              </a:rPr>
              <a:t>https://github.com/confluentinc/schema-registry</a:t>
            </a:r>
            <a:endParaRPr lang="es-CO" dirty="0">
              <a:ea typeface="+mn-lt"/>
              <a:cs typeface="+mn-lt"/>
            </a:endParaRPr>
          </a:p>
          <a:p>
            <a:endParaRPr lang="es-CO" sz="2000" dirty="0">
              <a:latin typeface="Segoe UI Light"/>
              <a:cs typeface="Calibri"/>
            </a:endParaRPr>
          </a:p>
          <a:p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$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curl</a:t>
            </a:r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-X POST -H </a:t>
            </a:r>
            <a:r>
              <a:rPr lang="es-CO" sz="2000" dirty="0">
                <a:latin typeface="Segoe UI Light"/>
                <a:ea typeface="+mn-lt"/>
                <a:cs typeface="+mn-lt"/>
              </a:rPr>
              <a:t>"Content-</a:t>
            </a:r>
            <a:r>
              <a:rPr lang="es-CO" sz="2000" err="1">
                <a:latin typeface="Segoe UI Light"/>
                <a:ea typeface="+mn-lt"/>
                <a:cs typeface="+mn-lt"/>
              </a:rPr>
              <a:t>Type</a:t>
            </a:r>
            <a:r>
              <a:rPr lang="es-CO" sz="2000" dirty="0">
                <a:latin typeface="Segoe UI Light"/>
                <a:ea typeface="+mn-lt"/>
                <a:cs typeface="+mn-lt"/>
              </a:rPr>
              <a:t>: </a:t>
            </a:r>
            <a:r>
              <a:rPr lang="es-CO" sz="2000" err="1">
                <a:latin typeface="Segoe UI Light"/>
                <a:ea typeface="+mn-lt"/>
                <a:cs typeface="+mn-lt"/>
              </a:rPr>
              <a:t>application</a:t>
            </a:r>
            <a:r>
              <a:rPr lang="es-CO" sz="2000" dirty="0">
                <a:latin typeface="Segoe UI Light"/>
                <a:ea typeface="+mn-lt"/>
                <a:cs typeface="+mn-lt"/>
              </a:rPr>
              <a:t>/vnd.schemaregistry.v1+json"</a:t>
            </a:r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\
    --data </a:t>
            </a:r>
            <a:r>
              <a:rPr lang="es-CO" sz="2000" dirty="0">
                <a:latin typeface="Segoe UI Light"/>
                <a:ea typeface="+mn-lt"/>
                <a:cs typeface="+mn-lt"/>
              </a:rPr>
              <a:t>'{"</a:t>
            </a:r>
            <a:r>
              <a:rPr lang="es-CO" sz="2000" err="1">
                <a:latin typeface="Segoe UI Light"/>
                <a:ea typeface="+mn-lt"/>
                <a:cs typeface="+mn-lt"/>
              </a:rPr>
              <a:t>schema</a:t>
            </a:r>
            <a:r>
              <a:rPr lang="es-CO" sz="2000" dirty="0">
                <a:latin typeface="Segoe UI Light"/>
                <a:ea typeface="+mn-lt"/>
                <a:cs typeface="+mn-lt"/>
              </a:rPr>
              <a:t>": "{\"</a:t>
            </a:r>
            <a:r>
              <a:rPr lang="es-CO" sz="2000" err="1">
                <a:latin typeface="Segoe UI Light"/>
                <a:ea typeface="+mn-lt"/>
                <a:cs typeface="+mn-lt"/>
              </a:rPr>
              <a:t>type</a:t>
            </a:r>
            <a:r>
              <a:rPr lang="es-CO" sz="2000" dirty="0">
                <a:latin typeface="Segoe UI Light"/>
                <a:ea typeface="+mn-lt"/>
                <a:cs typeface="+mn-lt"/>
              </a:rPr>
              <a:t>\": \"</a:t>
            </a:r>
            <a:r>
              <a:rPr lang="es-CO" sz="2000" err="1">
                <a:latin typeface="Segoe UI Light"/>
                <a:ea typeface="+mn-lt"/>
                <a:cs typeface="+mn-lt"/>
              </a:rPr>
              <a:t>string</a:t>
            </a:r>
            <a:r>
              <a:rPr lang="es-CO" sz="2000" dirty="0">
                <a:latin typeface="Segoe UI Light"/>
                <a:ea typeface="+mn-lt"/>
                <a:cs typeface="+mn-lt"/>
              </a:rPr>
              <a:t>\"}"}'</a:t>
            </a:r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\
    http://localhost:8081/subjects/Kafka-key/versions</a:t>
            </a:r>
            <a:r>
              <a:rPr lang="es-CO" sz="1000" dirty="0">
                <a:solidFill>
                  <a:srgbClr val="1F2328"/>
                </a:solidFill>
                <a:ea typeface="+mn-lt"/>
                <a:cs typeface="+mn-lt"/>
              </a:rPr>
              <a:t>
</a:t>
            </a:r>
            <a:br>
              <a:rPr lang="es-CO" sz="1000" dirty="0">
                <a:solidFill>
                  <a:srgbClr val="1F2328"/>
                </a:solidFill>
                <a:ea typeface="+mn-lt"/>
                <a:cs typeface="+mn-lt"/>
              </a:rPr>
            </a:br>
            <a:endParaRPr lang="es-CO" sz="1000" dirty="0">
              <a:solidFill>
                <a:srgbClr val="1F2328"/>
              </a:solidFill>
              <a:ea typeface="+mn-lt"/>
              <a:cs typeface="+mn-lt"/>
            </a:endParaRPr>
          </a:p>
          <a:p>
            <a:endParaRPr lang="es-CO" sz="1500" dirty="0">
              <a:cs typeface="Calibri"/>
            </a:endParaRP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E330538-2A95-8B6E-F01F-7D8ACC0D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1" y="4727157"/>
            <a:ext cx="11406673" cy="9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770214" y="1717437"/>
            <a:ext cx="8755124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Consultar Esquema Manual:</a:t>
            </a:r>
          </a:p>
          <a:p>
            <a:r>
              <a:rPr lang="es-CO" sz="1500" dirty="0">
                <a:ea typeface="+mn-lt"/>
                <a:cs typeface="+mn-lt"/>
                <a:hlinkClick r:id="rId3"/>
              </a:rPr>
              <a:t>https://github.com/confluentinc/schema-registry</a:t>
            </a:r>
            <a:endParaRPr lang="es-CO" dirty="0">
              <a:ea typeface="+mn-lt"/>
              <a:cs typeface="+mn-lt"/>
            </a:endParaRPr>
          </a:p>
          <a:p>
            <a:endParaRPr lang="es-CO" sz="2000" dirty="0">
              <a:latin typeface="Segoe UI Light"/>
              <a:cs typeface="Calibri"/>
            </a:endParaRPr>
          </a:p>
          <a:p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$ </a:t>
            </a:r>
            <a:r>
              <a:rPr lang="es-CO" sz="2000" dirty="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curl</a:t>
            </a:r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-X GET http://localhost:8081/subjects  </a:t>
            </a:r>
            <a:r>
              <a:rPr lang="es-CO" sz="1000" dirty="0">
                <a:solidFill>
                  <a:srgbClr val="1F2328"/>
                </a:solidFill>
                <a:ea typeface="+mn-lt"/>
                <a:cs typeface="+mn-lt"/>
              </a:rPr>
              <a:t>
</a:t>
            </a:r>
            <a:br>
              <a:rPr lang="es-CO" sz="1000" dirty="0">
                <a:solidFill>
                  <a:srgbClr val="1F2328"/>
                </a:solidFill>
                <a:ea typeface="+mn-lt"/>
                <a:cs typeface="+mn-lt"/>
              </a:rPr>
            </a:br>
            <a:endParaRPr lang="es-CO" sz="1000" dirty="0">
              <a:solidFill>
                <a:srgbClr val="1F2328"/>
              </a:solidFill>
              <a:ea typeface="+mn-lt"/>
              <a:cs typeface="+mn-lt"/>
            </a:endParaRPr>
          </a:p>
          <a:p>
            <a:endParaRPr lang="es-CO" sz="1500" dirty="0">
              <a:cs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C8462C-CA99-89B2-994B-4B9DB121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35" y="3925078"/>
            <a:ext cx="9753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770214" y="1717437"/>
            <a:ext cx="875512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 err="1">
                <a:latin typeface="Segoe UI Semibold"/>
                <a:cs typeface="Segoe UI Semibold"/>
              </a:rPr>
              <a:t>Configuracion</a:t>
            </a:r>
            <a:endParaRPr lang="es-ES" dirty="0" err="1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3EDDA9-233F-7C97-A1B9-39705A78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184" y="1609531"/>
            <a:ext cx="5069633" cy="51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Agregar Esquema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770214" y="1717437"/>
            <a:ext cx="875512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En </a:t>
            </a:r>
            <a:r>
              <a:rPr lang="es-CO" sz="1500" dirty="0" err="1">
                <a:latin typeface="Segoe UI Semibold"/>
                <a:cs typeface="Segoe UI Semibold"/>
              </a:rPr>
              <a:t>codigo</a:t>
            </a:r>
            <a:endParaRPr lang="es-ES" dirty="0" err="1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7B2751B1-43FA-9BDB-8A3B-CCC20382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89" y="1430694"/>
            <a:ext cx="5405222" cy="52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Practica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770214" y="1717437"/>
            <a:ext cx="875512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 una </a:t>
            </a:r>
            <a:r>
              <a:rPr lang="es-CO" sz="1500" dirty="0" err="1">
                <a:latin typeface="Segoe UI Semibold"/>
                <a:cs typeface="Segoe UI Semibold"/>
              </a:rPr>
              <a:t>aplicacion</a:t>
            </a:r>
            <a:endParaRPr lang="es-CO" sz="1500">
              <a:latin typeface="Segoe UI Semibold"/>
              <a:cs typeface="Segoe UI Semibold"/>
            </a:endParaRPr>
          </a:p>
          <a:p>
            <a:endParaRPr lang="es-CO" sz="1500" dirty="0">
              <a:ea typeface="+mn-lt"/>
              <a:cs typeface="+mn-lt"/>
            </a:endParaRPr>
          </a:p>
          <a:p>
            <a:endParaRPr lang="es-CO" sz="2000" dirty="0">
              <a:latin typeface="Segoe UI Light"/>
              <a:cs typeface="Calibri"/>
            </a:endParaRPr>
          </a:p>
          <a:p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$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npm</a:t>
            </a:r>
            <a:r>
              <a:rPr lang="es-CO" sz="2000" dirty="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init</a:t>
            </a:r>
            <a:r>
              <a:rPr lang="es-CO" sz="200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–y</a:t>
            </a:r>
            <a:endParaRPr lang="es-CO" sz="1000" dirty="0">
              <a:solidFill>
                <a:srgbClr val="1F2328"/>
              </a:solidFill>
              <a:latin typeface="Calibri" panose="020F0502020204030204"/>
              <a:ea typeface="+mn-lt"/>
              <a:cs typeface="+mn-lt"/>
            </a:endParaRPr>
          </a:p>
          <a:p>
            <a:endParaRPr lang="es-CO" sz="1000" dirty="0">
              <a:ea typeface="+mn-lt"/>
              <a:cs typeface="+mn-lt"/>
            </a:endParaRPr>
          </a:p>
          <a:p>
            <a:r>
              <a:rPr lang="es-CO" sz="2000" dirty="0">
                <a:solidFill>
                  <a:srgbClr val="1F2328"/>
                </a:solidFill>
                <a:ea typeface="+mn-lt"/>
                <a:cs typeface="+mn-lt"/>
              </a:rPr>
              <a:t>$  </a:t>
            </a:r>
            <a:r>
              <a:rPr lang="es-CO" sz="200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npm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install</a:t>
            </a:r>
            <a:r>
              <a:rPr lang="es-CO" sz="200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express</a:t>
            </a:r>
            <a:r>
              <a:rPr lang="es-CO" sz="200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kafkajs</a:t>
            </a:r>
            <a:r>
              <a:rPr lang="es-CO" sz="2000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 @kafkajs/confluent-schema-registry --</a:t>
            </a:r>
            <a:r>
              <a:rPr lang="es-CO" sz="2000" err="1">
                <a:solidFill>
                  <a:srgbClr val="1F2328"/>
                </a:solidFill>
                <a:latin typeface="Segoe UI Light"/>
                <a:ea typeface="+mn-lt"/>
                <a:cs typeface="+mn-lt"/>
              </a:rPr>
              <a:t>save</a:t>
            </a:r>
            <a:endParaRPr lang="es-CO" sz="2000" dirty="0" err="1">
              <a:solidFill>
                <a:srgbClr val="1F2328"/>
              </a:solidFill>
              <a:latin typeface="Segoe UI Light"/>
              <a:ea typeface="+mn-lt"/>
              <a:cs typeface="+mn-lt"/>
            </a:endParaRPr>
          </a:p>
          <a:p>
            <a:br>
              <a:rPr lang="es-CO" sz="1000" dirty="0">
                <a:solidFill>
                  <a:srgbClr val="1F2328"/>
                </a:solidFill>
                <a:ea typeface="+mn-lt"/>
                <a:cs typeface="+mn-lt"/>
              </a:rPr>
            </a:br>
            <a:endParaRPr lang="es-CO" sz="1000">
              <a:solidFill>
                <a:srgbClr val="1F2328"/>
              </a:solidFill>
              <a:ea typeface="+mn-lt"/>
              <a:cs typeface="+mn-lt"/>
            </a:endParaRPr>
          </a:p>
          <a:p>
            <a:endParaRPr lang="es-CO" sz="1500" dirty="0">
              <a:cs typeface="Calibri"/>
            </a:endParaRPr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D7BDD49D-B9E0-EA2B-1C10-B3E2E3D2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535847"/>
            <a:ext cx="5731566" cy="32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77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632042" y="758216"/>
            <a:ext cx="3604423" cy="1204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635269" y="757158"/>
            <a:ext cx="31181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Esquema y </a:t>
            </a:r>
            <a:r>
              <a:rPr lang="es-CO" sz="3200" b="1" dirty="0" err="1">
                <a:latin typeface="Segoe UI Black"/>
                <a:ea typeface="Segoe UI Black"/>
              </a:rPr>
              <a:t>Conexion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7FAAF97-FD64-3792-A9DB-E88D11E8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66" y="450979"/>
            <a:ext cx="5718768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D80208-2192-42E1-B865-E6FB76043CB3}"/>
              </a:ext>
            </a:extLst>
          </p:cNvPr>
          <p:cNvSpPr/>
          <p:nvPr/>
        </p:nvSpPr>
        <p:spPr>
          <a:xfrm>
            <a:off x="5809957" y="888838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FDCC9B-F8D8-44DA-865F-DAEA6CD9183B}"/>
              </a:ext>
            </a:extLst>
          </p:cNvPr>
          <p:cNvSpPr/>
          <p:nvPr/>
        </p:nvSpPr>
        <p:spPr>
          <a:xfrm>
            <a:off x="3924886" y="0"/>
            <a:ext cx="1266092" cy="2321169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F9995C-70C4-4443-832E-A16E224CD687}"/>
              </a:ext>
            </a:extLst>
          </p:cNvPr>
          <p:cNvSpPr/>
          <p:nvPr/>
        </p:nvSpPr>
        <p:spPr>
          <a:xfrm>
            <a:off x="0" y="3397349"/>
            <a:ext cx="3460652" cy="3460652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4 Imagen">
            <a:extLst>
              <a:ext uri="{FF2B5EF4-FFF2-40B4-BE49-F238E27FC236}">
                <a16:creationId xmlns:a16="http://schemas.microsoft.com/office/drawing/2014/main" id="{5A1959A2-1903-404B-AD70-EFB3F6522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760" y="253221"/>
            <a:ext cx="4558795" cy="63119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05C53F-4F3B-4B1D-929F-3D10788483FA}"/>
              </a:ext>
            </a:extLst>
          </p:cNvPr>
          <p:cNvSpPr txBox="1"/>
          <p:nvPr/>
        </p:nvSpPr>
        <p:spPr>
          <a:xfrm>
            <a:off x="7603803" y="182732"/>
            <a:ext cx="279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>
                <a:latin typeface="Segoe UI Black" panose="020B0A02040204020203" pitchFamily="34" charset="0"/>
                <a:ea typeface="Segoe UI Black" panose="020B0A02040204020203" pitchFamily="34" charset="0"/>
              </a:rPr>
              <a:t>Contenidos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663022-2AF7-4928-9A2E-D6DA9B53D052}"/>
              </a:ext>
            </a:extLst>
          </p:cNvPr>
          <p:cNvSpPr txBox="1"/>
          <p:nvPr/>
        </p:nvSpPr>
        <p:spPr>
          <a:xfrm>
            <a:off x="5945085" y="818498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8DEC0-2F67-4A6C-BEF3-6D89211D9B68}"/>
              </a:ext>
            </a:extLst>
          </p:cNvPr>
          <p:cNvSpPr/>
          <p:nvPr/>
        </p:nvSpPr>
        <p:spPr>
          <a:xfrm>
            <a:off x="5809957" y="2241272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197AF1E-0F6C-4335-BB1D-1C0DA36CE0A8}"/>
              </a:ext>
            </a:extLst>
          </p:cNvPr>
          <p:cNvSpPr/>
          <p:nvPr/>
        </p:nvSpPr>
        <p:spPr>
          <a:xfrm>
            <a:off x="5809957" y="3514387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BB0BE0B-0CE3-446A-AB41-E65ECD46AF4C}"/>
              </a:ext>
            </a:extLst>
          </p:cNvPr>
          <p:cNvSpPr/>
          <p:nvPr/>
        </p:nvSpPr>
        <p:spPr>
          <a:xfrm>
            <a:off x="5809957" y="4946137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72A4224-758C-4AF5-B51D-8E5CEBF0CDE4}"/>
              </a:ext>
            </a:extLst>
          </p:cNvPr>
          <p:cNvSpPr txBox="1"/>
          <p:nvPr/>
        </p:nvSpPr>
        <p:spPr>
          <a:xfrm>
            <a:off x="6753668" y="1041909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Segoe UI Semibold"/>
                <a:cs typeface="Segoe UI Semibold"/>
              </a:rPr>
              <a:t>Definicion</a:t>
            </a:r>
            <a:endParaRPr lang="es-CO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88FDF2E-6E7D-4B1D-8728-542D6A7D7185}"/>
              </a:ext>
            </a:extLst>
          </p:cNvPr>
          <p:cNvSpPr txBox="1"/>
          <p:nvPr/>
        </p:nvSpPr>
        <p:spPr>
          <a:xfrm>
            <a:off x="5945085" y="2102449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2.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E7BFE04-98A3-40C7-9138-96A707E199C1}"/>
              </a:ext>
            </a:extLst>
          </p:cNvPr>
          <p:cNvSpPr txBox="1"/>
          <p:nvPr/>
        </p:nvSpPr>
        <p:spPr>
          <a:xfrm>
            <a:off x="6753668" y="2325860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Semibold"/>
                <a:cs typeface="Segoe UI Semibold"/>
              </a:rPr>
              <a:t>Caso</a:t>
            </a:r>
            <a:endParaRPr lang="es-CO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83012F4-426F-4C77-A6D6-808C50D444BC}"/>
              </a:ext>
            </a:extLst>
          </p:cNvPr>
          <p:cNvSpPr txBox="1"/>
          <p:nvPr/>
        </p:nvSpPr>
        <p:spPr>
          <a:xfrm>
            <a:off x="5945085" y="3506420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3.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2323498-0FDA-4289-B2E2-2FAB1808768B}"/>
              </a:ext>
            </a:extLst>
          </p:cNvPr>
          <p:cNvSpPr txBox="1"/>
          <p:nvPr/>
        </p:nvSpPr>
        <p:spPr>
          <a:xfrm>
            <a:off x="6753668" y="3729831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 err="1">
                <a:latin typeface="Segoe UI Semibold"/>
                <a:cs typeface="Segoe UI Semibold"/>
              </a:rPr>
              <a:t>Ejecucion</a:t>
            </a:r>
            <a:endParaRPr lang="es-CO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237F362-2616-4611-8A6D-B7A015E97BD5}"/>
              </a:ext>
            </a:extLst>
          </p:cNvPr>
          <p:cNvSpPr txBox="1"/>
          <p:nvPr/>
        </p:nvSpPr>
        <p:spPr>
          <a:xfrm>
            <a:off x="5945085" y="4872820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4.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FCF549A-F1BF-498B-8308-44CEA5F017F4}"/>
              </a:ext>
            </a:extLst>
          </p:cNvPr>
          <p:cNvSpPr txBox="1"/>
          <p:nvPr/>
        </p:nvSpPr>
        <p:spPr>
          <a:xfrm>
            <a:off x="6753668" y="5096231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Semibold"/>
                <a:cs typeface="Segoe UI Semibold"/>
              </a:rPr>
              <a:t>Resultados</a:t>
            </a:r>
            <a:endParaRPr lang="es-ES" dirty="0"/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BC929FF-77F9-382D-13E2-61FA1E676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632042" y="758216"/>
            <a:ext cx="3604423" cy="1204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876310" y="757158"/>
            <a:ext cx="31181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Funcionalidad Kafka</a:t>
            </a:r>
            <a:endParaRPr lang="es-ES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93BF24A-45AE-5721-6912-7CB58FCC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50" y="124408"/>
            <a:ext cx="6326496" cy="60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632042" y="758216"/>
            <a:ext cx="3604423" cy="1204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767453" y="1060403"/>
            <a:ext cx="311819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Publicacion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CF39FA0-E0E6-7F58-74E1-36BA60C98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98" y="761999"/>
            <a:ext cx="7128596" cy="46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1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Test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DF0740-9AA4-6EC5-DC19-04C294D0F764}"/>
              </a:ext>
            </a:extLst>
          </p:cNvPr>
          <p:cNvSpPr txBox="1"/>
          <p:nvPr/>
        </p:nvSpPr>
        <p:spPr>
          <a:xfrm>
            <a:off x="1330050" y="1554151"/>
            <a:ext cx="289239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 err="1">
                <a:latin typeface="Segoe UI Semibold"/>
                <a:ea typeface="+mn-lt"/>
                <a:cs typeface="Segoe UI Semibold"/>
              </a:rPr>
              <a:t>Metodo</a:t>
            </a:r>
            <a:r>
              <a:rPr lang="es-CO" sz="1500" dirty="0">
                <a:latin typeface="Segoe UI Semibold"/>
                <a:ea typeface="+mn-lt"/>
                <a:cs typeface="Segoe UI Semibold"/>
              </a:rPr>
              <a:t> GET de </a:t>
            </a:r>
            <a:r>
              <a:rPr lang="es-CO" sz="1500" dirty="0" err="1">
                <a:latin typeface="Segoe UI Semibold"/>
                <a:ea typeface="+mn-lt"/>
                <a:cs typeface="Segoe UI Semibold"/>
              </a:rPr>
              <a:t>envio</a:t>
            </a:r>
            <a:endParaRPr lang="es-ES" dirty="0" err="1"/>
          </a:p>
          <a:p>
            <a:r>
              <a:rPr lang="es-CO" sz="1500" dirty="0">
                <a:ea typeface="+mn-lt"/>
                <a:cs typeface="+mn-lt"/>
                <a:hlinkClick r:id="rId3"/>
              </a:rPr>
              <a:t>http://localhost:3000/enviar</a:t>
            </a:r>
            <a:endParaRPr lang="es-CO"/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r>
              <a:rPr lang="es-CO" sz="1500" dirty="0">
                <a:ea typeface="Calibri"/>
                <a:cs typeface="Calibri"/>
              </a:rPr>
              <a:t>Consulta Esquema</a:t>
            </a:r>
          </a:p>
          <a:p>
            <a:r>
              <a:rPr lang="es-CO" sz="1500" dirty="0">
                <a:ea typeface="+mn-lt"/>
                <a:cs typeface="+mn-lt"/>
                <a:hlinkClick r:id="rId4"/>
              </a:rPr>
              <a:t>http://localhost:8081/subjects/info-users-value/versions/1</a:t>
            </a:r>
            <a:endParaRPr lang="es-CO"/>
          </a:p>
          <a:p>
            <a:endParaRPr lang="es-CO" sz="1500" dirty="0">
              <a:ea typeface="+mn-lt"/>
              <a:cs typeface="+mn-lt"/>
            </a:endParaRPr>
          </a:p>
          <a:p>
            <a:endParaRPr lang="es-CO" sz="1500" dirty="0">
              <a:ea typeface="Calibri"/>
              <a:cs typeface="Calibri"/>
            </a:endParaRPr>
          </a:p>
          <a:p>
            <a:endParaRPr lang="es-CO" sz="1500" dirty="0">
              <a:ea typeface="Calibri"/>
              <a:cs typeface="Calibri"/>
            </a:endParaRPr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C890E64-14DA-321B-0AD6-86B9AB704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556" y="1428556"/>
            <a:ext cx="5011706" cy="1870399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3FB2BE8-6230-52E2-4588-223B973A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27" y="4162407"/>
            <a:ext cx="6585858" cy="18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8D90162F-3F74-4CCA-B970-229C7B79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" y="0"/>
            <a:ext cx="1218779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C64285-2440-4190-9B29-1640D5B1B949}"/>
              </a:ext>
            </a:extLst>
          </p:cNvPr>
          <p:cNvSpPr txBox="1"/>
          <p:nvPr/>
        </p:nvSpPr>
        <p:spPr>
          <a:xfrm>
            <a:off x="8018691" y="5697419"/>
            <a:ext cx="366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3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4796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329F9C4-3C05-4224-B51E-2879C29A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85" y="600223"/>
            <a:ext cx="581025" cy="76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69940CA-C4DC-4502-BF39-20D70603C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432" y="600223"/>
            <a:ext cx="984739" cy="762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61D09D-C8C0-4B15-B84F-E10E51CDA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392" y="600223"/>
            <a:ext cx="1121435" cy="7620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B0DB436-2DFB-4F20-81A2-3F6DE7C97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7048" y="600223"/>
            <a:ext cx="390525" cy="762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DDAC9F9-2ED6-46E2-B8B7-A0166CE4E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25794" y="600222"/>
            <a:ext cx="818028" cy="76199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8B3C29D-9311-4367-9901-1D832346B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4989" y="600222"/>
            <a:ext cx="685800" cy="6858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B9F9A64-8344-4310-8FBC-11A9A75C53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92678" y="590696"/>
            <a:ext cx="523875" cy="7715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78AA12A-495E-41E5-BB56-FB2BAD2E89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9367" y="600222"/>
            <a:ext cx="1226527" cy="6858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3E432F-708B-402C-A741-A63EDA82B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48708" y="530908"/>
            <a:ext cx="628650" cy="6381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16979E-C934-4E73-A777-3748DECB83D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67329" y="530908"/>
            <a:ext cx="681886" cy="63817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0AFECAE-BD70-45E5-855F-DA01B12B7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186" y="530908"/>
            <a:ext cx="557137" cy="63817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CCF80004-52D2-4BED-BE76-3965C07323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5184" y="1623719"/>
            <a:ext cx="581025" cy="732092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A0029AE7-077E-47CA-B4F2-9E91D435E2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3901" y="1623719"/>
            <a:ext cx="685800" cy="6477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07B0599-1EA3-431A-90DF-CFD551838D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59021" y="1633244"/>
            <a:ext cx="638175" cy="63817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F7FEF9-7DAF-4859-850E-CC70A86F00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8935" y="1595144"/>
            <a:ext cx="666750" cy="67627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FECFD18-1459-464A-951D-6FD0F84BB8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44308" y="1509419"/>
            <a:ext cx="381000" cy="762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C5F33E5-F053-4D6B-97B0-EAF51A1008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821543" y="1595144"/>
            <a:ext cx="666750" cy="67627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D7A0A42-FA25-4D9B-9881-A30BD1BE02C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92678" y="1728494"/>
            <a:ext cx="809625" cy="43815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1AB1764F-5CCD-494E-9ABF-1A0173B7BA0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06688" y="1507221"/>
            <a:ext cx="552450" cy="81915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0D0C23-2B2F-4090-A4C0-A9206A0BA7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763523" y="1533231"/>
            <a:ext cx="714375" cy="71437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E33A3D6-0D87-485F-9C95-D50B2091F08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770035" y="1507221"/>
            <a:ext cx="714375" cy="7143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5CFBE83-584A-41D6-A7D2-832234DF860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793306" y="1480844"/>
            <a:ext cx="619125" cy="6858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DF04330-268E-46E6-988E-B4BB2628949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4709" y="2588732"/>
            <a:ext cx="571500" cy="65722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1380074D-23C9-4871-B129-F0605B25F0B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52658" y="2588732"/>
            <a:ext cx="685800" cy="6858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0389BDD-C1E4-4CA9-AC25-34B1D202481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78058" y="2574444"/>
            <a:ext cx="800100" cy="71437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E8BBFDDE-2CDC-4659-B547-71221B446AE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80307" y="2574444"/>
            <a:ext cx="714375" cy="69532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846E3AFD-82A0-4F84-93AD-93A888D77FE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43782" y="2556859"/>
            <a:ext cx="552450" cy="63817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BF4E973-A2A5-4753-B3D0-ED55F8EA149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992993" y="2539274"/>
            <a:ext cx="495300" cy="6096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D3F848D3-8DA6-4A03-8998-6E1433CE349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949840" y="2532917"/>
            <a:ext cx="495300" cy="6096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9283C8CF-6D82-4A44-AED9-67AC8FF38C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49525" y="2618642"/>
            <a:ext cx="866775" cy="43815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0C2F1E6-E0C0-4829-BD97-A064FAA9A9E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910608" y="2580102"/>
            <a:ext cx="666750" cy="48577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9110B2D9-A66B-4557-85F4-842787D04C6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867329" y="2547204"/>
            <a:ext cx="466725" cy="581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AE36911E-F32C-4D31-9480-6095B60F4DE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839186" y="2547204"/>
            <a:ext cx="666750" cy="44767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2CF30D31-3B89-4261-9F52-01CE4D0F286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78996" y="3595192"/>
            <a:ext cx="533400" cy="56197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8F83DF1-62E2-4AED-ADF5-F6336BCC289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714617" y="3552109"/>
            <a:ext cx="676275" cy="59055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6FC22770-4A22-4DBA-8026-105859E0698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083200" y="3552109"/>
            <a:ext cx="590550" cy="69532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6275BA84-FBFC-4E4F-A3DC-FEE37C3E270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125597" y="3514009"/>
            <a:ext cx="704850" cy="7334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899E388B-50F3-45B9-8782-733DD501ED2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77107" y="3533279"/>
            <a:ext cx="685800" cy="68580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B681C4F-5689-475F-B69E-29BC4CB711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978339" y="3440171"/>
            <a:ext cx="419100" cy="72390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B2D8FD49-8325-45DF-8832-9F815A56302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843092" y="3440171"/>
            <a:ext cx="676275" cy="67627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DEBDC8E2-4127-483D-BEEA-CF47932C11A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906688" y="3339482"/>
            <a:ext cx="523875" cy="7715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BF9F27F5-056E-45E3-9C3C-A077134CAE7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834960" y="3377582"/>
            <a:ext cx="571500" cy="733425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4FBD1471-BFD8-488F-9292-C145EB9DD6C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847727" y="3398554"/>
            <a:ext cx="561975" cy="56197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53185EBE-D0E6-4E60-9751-E3C767BC927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05861" y="3449019"/>
            <a:ext cx="600075" cy="590550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712E9862-C566-43D0-AF56-A181466A7EA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64696" y="4506402"/>
            <a:ext cx="647700" cy="6477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2916DD46-A70C-4FD9-AA56-44B366404E9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824154" y="4507945"/>
            <a:ext cx="457200" cy="58102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C88F574A-7D80-444D-B5A3-F4169180A63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965692" y="4422524"/>
            <a:ext cx="798909" cy="58102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FADD4D24-F82E-486F-91CA-08470910897B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079694" y="4414049"/>
            <a:ext cx="657225" cy="6953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2B4C2D73-BF76-4512-B45D-C2AD1B77375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032134" y="4506402"/>
            <a:ext cx="771525" cy="704850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4F99A2EE-0612-4A3D-81AF-C70EEE56EBF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137398" y="4498420"/>
            <a:ext cx="647700" cy="590550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FB44E8B8-5613-4C3B-B861-E6C4D10BFBD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101409" y="4379661"/>
            <a:ext cx="581025" cy="666750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45D9433A-8F8B-45DC-B756-F28634D11BD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916448" y="4398711"/>
            <a:ext cx="581025" cy="647700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72EF8543-BB6D-4AEA-8B3F-79E0811B464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834960" y="4349215"/>
            <a:ext cx="533400" cy="676275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161E9221-516B-4BB6-8D03-608A15E672F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9732744" y="4414049"/>
            <a:ext cx="485775" cy="63817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0BFFF90A-D184-4EA2-87C9-93A32B9FFAC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879204" y="4349215"/>
            <a:ext cx="571500" cy="77152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7AEF1E2B-BDB8-4D16-B36F-FC0DE6C0EAE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44204" y="5510541"/>
            <a:ext cx="704850" cy="5905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AED5C8F-E7F6-4D3D-A442-46606491D96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819846" y="5510541"/>
            <a:ext cx="876300" cy="552450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E7323EE4-92B4-4BB4-8BC5-AF72EEEB05A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083200" y="5439103"/>
            <a:ext cx="771525" cy="733425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400DEB4C-D784-42C0-824A-E3208E63159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241779" y="5510541"/>
            <a:ext cx="752475" cy="504825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5570CD41-12AE-4427-B08E-4F731101461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195687" y="5441391"/>
            <a:ext cx="666750" cy="504825"/>
          </a:xfrm>
          <a:prstGeom prst="rect">
            <a:avLst/>
          </a:prstGeom>
        </p:spPr>
      </p:pic>
      <p:pic>
        <p:nvPicPr>
          <p:cNvPr id="62" name="Gráfico 61">
            <a:extLst>
              <a:ext uri="{FF2B5EF4-FFF2-40B4-BE49-F238E27FC236}">
                <a16:creationId xmlns:a16="http://schemas.microsoft.com/office/drawing/2014/main" id="{91A0217D-B44C-47A7-B685-398032456B8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133090" y="5375875"/>
            <a:ext cx="752475" cy="676275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76E0CCCD-9936-44DD-83A8-305B82B39B4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261932" y="5429578"/>
            <a:ext cx="571500" cy="666750"/>
          </a:xfrm>
          <a:prstGeom prst="rect">
            <a:avLst/>
          </a:prstGeom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0F43B25E-AA86-4CA7-9C1E-7A47F6EB9B5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125763" y="5413697"/>
            <a:ext cx="609600" cy="657225"/>
          </a:xfrm>
          <a:prstGeom prst="rect">
            <a:avLst/>
          </a:prstGeom>
        </p:spPr>
      </p:pic>
      <p:pic>
        <p:nvPicPr>
          <p:cNvPr id="65" name="Gráfico 64">
            <a:extLst>
              <a:ext uri="{FF2B5EF4-FFF2-40B4-BE49-F238E27FC236}">
                <a16:creationId xmlns:a16="http://schemas.microsoft.com/office/drawing/2014/main" id="{F5A2220A-0FDC-4776-BD95-FD53B344B5A2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220170" y="5443865"/>
            <a:ext cx="714375" cy="638175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B5A6193A-51C3-49F3-8FAF-7890E793B29D}"/>
              </a:ext>
            </a:extLst>
          </p:cNvPr>
          <p:cNvSpPr txBox="1"/>
          <p:nvPr/>
        </p:nvSpPr>
        <p:spPr>
          <a:xfrm>
            <a:off x="3543442" y="6375558"/>
            <a:ext cx="602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latin typeface="Segoe UI Light" panose="020B0502040204020203" pitchFamily="34" charset="0"/>
                <a:cs typeface="Segoe UI Light" panose="020B0502040204020203" pitchFamily="34" charset="0"/>
              </a:rPr>
              <a:t>Puedes utilizar cualquiera de estos íconos en tus diapositivas</a:t>
            </a:r>
          </a:p>
        </p:txBody>
      </p:sp>
      <p:pic>
        <p:nvPicPr>
          <p:cNvPr id="67" name="Imagen 6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B78E0B-EB61-E270-7628-3F7A8ED5839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558799" y="1435798"/>
            <a:ext cx="111114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Recursos:</a:t>
            </a:r>
          </a:p>
          <a:p>
            <a:endParaRPr lang="es-CO" dirty="0">
              <a:solidFill>
                <a:srgbClr val="000000"/>
              </a:solidFill>
              <a:latin typeface="Segoe UI Light"/>
              <a:ea typeface="+mn-lt"/>
              <a:cs typeface="Segoe UI Light"/>
            </a:endParaRPr>
          </a:p>
          <a:p>
            <a:r>
              <a:rPr lang="es-CO" b="1" dirty="0">
                <a:solidFill>
                  <a:srgbClr val="FF0000"/>
                </a:solidFill>
                <a:ea typeface="+mn-lt"/>
                <a:cs typeface="+mn-lt"/>
              </a:rPr>
              <a:t>Libro</a:t>
            </a:r>
            <a:r>
              <a:rPr lang="es-CO" b="1" dirty="0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 Kafka</a:t>
            </a:r>
            <a:r>
              <a:rPr lang="es-CO" dirty="0">
                <a:latin typeface="Segoe UI Light"/>
                <a:ea typeface="+mn-lt"/>
                <a:cs typeface="Segoe UI Light"/>
              </a:rPr>
              <a:t>: </a:t>
            </a:r>
            <a:r>
              <a:rPr lang="es-CO" sz="1600" dirty="0">
                <a:ea typeface="+mn-lt"/>
                <a:cs typeface="+mn-lt"/>
              </a:rPr>
              <a:t>https://github.com/jitendra3109/ApacheKafka/blob/master/Docs/confluent-kafka-definitive-guide-complete.pdf</a:t>
            </a:r>
            <a:endParaRPr lang="es-CO" sz="1600" dirty="0">
              <a:latin typeface="Segoe UI Light"/>
              <a:ea typeface="+mn-lt"/>
              <a:cs typeface="Segoe UI Light"/>
            </a:endParaRPr>
          </a:p>
          <a:p>
            <a:r>
              <a:rPr lang="es-CO" b="1" dirty="0" err="1">
                <a:solidFill>
                  <a:srgbClr val="FF0000"/>
                </a:solidFill>
                <a:ea typeface="+mn-lt"/>
                <a:cs typeface="+mn-lt"/>
              </a:rPr>
              <a:t>Confluent</a:t>
            </a:r>
            <a:r>
              <a:rPr lang="es-CO" dirty="0">
                <a:ea typeface="+mn-lt"/>
                <a:cs typeface="+mn-lt"/>
              </a:rPr>
              <a:t>:    https://developer.confluent.io/courses/kafka-connect/intro/</a:t>
            </a:r>
          </a:p>
          <a:p>
            <a:r>
              <a:rPr lang="es-CO" b="1" dirty="0">
                <a:solidFill>
                  <a:srgbClr val="FF0000"/>
                </a:solidFill>
                <a:ea typeface="+mn-lt"/>
                <a:cs typeface="+mn-lt"/>
              </a:rPr>
              <a:t>Fuente</a:t>
            </a:r>
            <a:r>
              <a:rPr lang="es-CO" dirty="0">
                <a:ea typeface="+mn-lt"/>
                <a:cs typeface="+mn-lt"/>
              </a:rPr>
              <a:t>:      https://github.com/confluentinc/cp-all-in-one/blob/7.5.0-post/cp-all-in-one/docker-compose.yml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BAA28AA4-76FE-4C09-A025-6053EA2C3F08}"/>
              </a:ext>
            </a:extLst>
          </p:cNvPr>
          <p:cNvGrpSpPr/>
          <p:nvPr/>
        </p:nvGrpSpPr>
        <p:grpSpPr>
          <a:xfrm>
            <a:off x="3238402" y="0"/>
            <a:ext cx="1985767" cy="2321169"/>
            <a:chOff x="3460652" y="0"/>
            <a:chExt cx="1985767" cy="2321169"/>
          </a:xfrm>
          <a:solidFill>
            <a:srgbClr val="FFE900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840D9AE-C1A7-476A-9E6F-BEDA15BACA55}"/>
                </a:ext>
              </a:extLst>
            </p:cNvPr>
            <p:cNvSpPr/>
            <p:nvPr/>
          </p:nvSpPr>
          <p:spPr>
            <a:xfrm>
              <a:off x="4180327" y="0"/>
              <a:ext cx="1266092" cy="23211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C95E53A-692E-48F0-98FB-7B697137D6E3}"/>
                </a:ext>
              </a:extLst>
            </p:cNvPr>
            <p:cNvSpPr/>
            <p:nvPr/>
          </p:nvSpPr>
          <p:spPr>
            <a:xfrm>
              <a:off x="3460652" y="0"/>
              <a:ext cx="1012874" cy="316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E1EF027-2AF4-4F27-9159-9A81690034F4}"/>
              </a:ext>
            </a:extLst>
          </p:cNvPr>
          <p:cNvSpPr/>
          <p:nvPr/>
        </p:nvSpPr>
        <p:spPr>
          <a:xfrm>
            <a:off x="0" y="3397349"/>
            <a:ext cx="3460652" cy="3460652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D85BDA-7A81-4AA9-A803-0A43949636FC}"/>
              </a:ext>
            </a:extLst>
          </p:cNvPr>
          <p:cNvSpPr txBox="1"/>
          <p:nvPr/>
        </p:nvSpPr>
        <p:spPr>
          <a:xfrm>
            <a:off x="7129936" y="439592"/>
            <a:ext cx="353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Esquema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ABFE5B0-5230-4AD5-B6FE-8CB7EC204831}"/>
              </a:ext>
            </a:extLst>
          </p:cNvPr>
          <p:cNvSpPr/>
          <p:nvPr/>
        </p:nvSpPr>
        <p:spPr>
          <a:xfrm>
            <a:off x="6096000" y="149116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I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A68841-A6F8-4186-B237-E1E839D7BB94}"/>
              </a:ext>
            </a:extLst>
          </p:cNvPr>
          <p:cNvSpPr/>
          <p:nvPr/>
        </p:nvSpPr>
        <p:spPr>
          <a:xfrm>
            <a:off x="6096000" y="251459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3A5319D-F46C-4E04-B630-681CD2A1F26C}"/>
              </a:ext>
            </a:extLst>
          </p:cNvPr>
          <p:cNvSpPr/>
          <p:nvPr/>
        </p:nvSpPr>
        <p:spPr>
          <a:xfrm>
            <a:off x="6096000" y="353803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6B4602-1506-4E2D-A09F-782384363D9B}"/>
              </a:ext>
            </a:extLst>
          </p:cNvPr>
          <p:cNvSpPr/>
          <p:nvPr/>
        </p:nvSpPr>
        <p:spPr>
          <a:xfrm>
            <a:off x="6096000" y="456146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9FEF5D1-439E-46BE-9621-2FA7BDB789CA}"/>
              </a:ext>
            </a:extLst>
          </p:cNvPr>
          <p:cNvSpPr/>
          <p:nvPr/>
        </p:nvSpPr>
        <p:spPr>
          <a:xfrm>
            <a:off x="6096000" y="558490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6198344D-5224-490D-B1A8-D34F2A1B4E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1479" y="1700375"/>
            <a:ext cx="638747" cy="38828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7517485-7677-48F0-9BE6-7A3314332180}"/>
              </a:ext>
            </a:extLst>
          </p:cNvPr>
          <p:cNvSpPr txBox="1"/>
          <p:nvPr/>
        </p:nvSpPr>
        <p:spPr>
          <a:xfrm>
            <a:off x="7369030" y="1542482"/>
            <a:ext cx="32987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Permite usar estructura de datos</a:t>
            </a:r>
            <a:endParaRPr lang="es-ES" dirty="0" err="1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7C57797-B35D-4CE5-B5C5-AA41FBBE0A96}"/>
              </a:ext>
            </a:extLst>
          </p:cNvPr>
          <p:cNvSpPr txBox="1"/>
          <p:nvPr/>
        </p:nvSpPr>
        <p:spPr>
          <a:xfrm>
            <a:off x="7369030" y="2675380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Estandariza la </a:t>
            </a:r>
            <a:r>
              <a:rPr lang="es-CO" sz="1500" dirty="0" err="1">
                <a:latin typeface="Segoe UI Semibold"/>
                <a:cs typeface="Segoe UI Semibold"/>
              </a:rPr>
              <a:t>informacion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1C9CAC3-EDB7-4DE3-864B-FB40EF4A7DD5}"/>
              </a:ext>
            </a:extLst>
          </p:cNvPr>
          <p:cNvSpPr txBox="1"/>
          <p:nvPr/>
        </p:nvSpPr>
        <p:spPr>
          <a:xfrm>
            <a:off x="7369030" y="3726399"/>
            <a:ext cx="3748732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Permite generar versiones de esquemas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50C6C70-56CA-4738-AA4E-88F208AAB965}"/>
              </a:ext>
            </a:extLst>
          </p:cNvPr>
          <p:cNvSpPr txBox="1"/>
          <p:nvPr/>
        </p:nvSpPr>
        <p:spPr>
          <a:xfrm>
            <a:off x="7369030" y="4654215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Soporta tipados de datos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74B29CF-EF7D-14BC-04C3-137A57CC2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6766238-1580-CE66-4F1C-F4981C7A7A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5021" y="2742833"/>
            <a:ext cx="638747" cy="38828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A16EA4-F593-0647-B299-C526512BF7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3764125"/>
            <a:ext cx="638747" cy="38828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0AD285-F17C-923B-4470-797882C583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4780125"/>
            <a:ext cx="638747" cy="388285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DA63C4-3857-4501-C908-CE43BC8BB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11" y="304800"/>
            <a:ext cx="4243920" cy="51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188011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303586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Funcionamiento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ED233F6-636A-3463-08F4-F725CA6533FD}"/>
              </a:ext>
            </a:extLst>
          </p:cNvPr>
          <p:cNvSpPr/>
          <p:nvPr/>
        </p:nvSpPr>
        <p:spPr>
          <a:xfrm>
            <a:off x="910153" y="2029824"/>
            <a:ext cx="2839828" cy="645154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Caso: Regular</a:t>
            </a:r>
            <a:endParaRPr lang="es-ES" dirty="0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5970DE0A-2ED2-600F-66B9-1FADFCA4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4" y="3265715"/>
            <a:ext cx="3969658" cy="2764972"/>
          </a:xfrm>
          <a:prstGeom prst="rect">
            <a:avLst/>
          </a:prstGeom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16873086-FB1F-F51B-35D0-9BFAFB39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61" y="3125560"/>
            <a:ext cx="3469823" cy="289288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034DBB-ABC7-3283-F843-0A13DF80C83D}"/>
              </a:ext>
            </a:extLst>
          </p:cNvPr>
          <p:cNvSpPr/>
          <p:nvPr/>
        </p:nvSpPr>
        <p:spPr>
          <a:xfrm>
            <a:off x="5322495" y="2029823"/>
            <a:ext cx="2839828" cy="645154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Caso: Desborde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9" name="Imagen 8" descr="Diagrama, Esquemático&#10;&#10;Descripción generada automáticamente">
            <a:extLst>
              <a:ext uri="{FF2B5EF4-FFF2-40B4-BE49-F238E27FC236}">
                <a16:creationId xmlns:a16="http://schemas.microsoft.com/office/drawing/2014/main" id="{3544FEFF-A5F0-3635-DEB4-FDE1943A5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85" y="3135086"/>
            <a:ext cx="2460173" cy="28810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E8B90F3-854C-F34D-7164-66C491C700EE}"/>
              </a:ext>
            </a:extLst>
          </p:cNvPr>
          <p:cNvSpPr/>
          <p:nvPr/>
        </p:nvSpPr>
        <p:spPr>
          <a:xfrm>
            <a:off x="9038151" y="2029822"/>
            <a:ext cx="2839828" cy="645154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Caso: </a:t>
            </a:r>
            <a:r>
              <a:rPr lang="es-CO" b="1" dirty="0" err="1">
                <a:solidFill>
                  <a:schemeClr val="tx1"/>
                </a:solidFill>
              </a:rPr>
              <a:t>Solucion</a:t>
            </a:r>
            <a:endParaRPr lang="es-E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4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BAA28AA4-76FE-4C09-A025-6053EA2C3F08}"/>
              </a:ext>
            </a:extLst>
          </p:cNvPr>
          <p:cNvGrpSpPr/>
          <p:nvPr/>
        </p:nvGrpSpPr>
        <p:grpSpPr>
          <a:xfrm>
            <a:off x="3238402" y="0"/>
            <a:ext cx="1985767" cy="2321169"/>
            <a:chOff x="3460652" y="0"/>
            <a:chExt cx="1985767" cy="2321169"/>
          </a:xfrm>
          <a:solidFill>
            <a:srgbClr val="FFE900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840D9AE-C1A7-476A-9E6F-BEDA15BACA55}"/>
                </a:ext>
              </a:extLst>
            </p:cNvPr>
            <p:cNvSpPr/>
            <p:nvPr/>
          </p:nvSpPr>
          <p:spPr>
            <a:xfrm>
              <a:off x="4180327" y="0"/>
              <a:ext cx="1266092" cy="23211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C95E53A-692E-48F0-98FB-7B697137D6E3}"/>
                </a:ext>
              </a:extLst>
            </p:cNvPr>
            <p:cNvSpPr/>
            <p:nvPr/>
          </p:nvSpPr>
          <p:spPr>
            <a:xfrm>
              <a:off x="3460652" y="0"/>
              <a:ext cx="1012874" cy="316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E1EF027-2AF4-4F27-9159-9A81690034F4}"/>
              </a:ext>
            </a:extLst>
          </p:cNvPr>
          <p:cNvSpPr/>
          <p:nvPr/>
        </p:nvSpPr>
        <p:spPr>
          <a:xfrm>
            <a:off x="0" y="3397349"/>
            <a:ext cx="3460652" cy="3460652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D85BDA-7A81-4AA9-A803-0A43949636FC}"/>
              </a:ext>
            </a:extLst>
          </p:cNvPr>
          <p:cNvSpPr txBox="1"/>
          <p:nvPr/>
        </p:nvSpPr>
        <p:spPr>
          <a:xfrm>
            <a:off x="7129936" y="439592"/>
            <a:ext cx="353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Instalacion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ABFE5B0-5230-4AD5-B6FE-8CB7EC204831}"/>
              </a:ext>
            </a:extLst>
          </p:cNvPr>
          <p:cNvSpPr/>
          <p:nvPr/>
        </p:nvSpPr>
        <p:spPr>
          <a:xfrm>
            <a:off x="6096000" y="149116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I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A68841-A6F8-4186-B237-E1E839D7BB94}"/>
              </a:ext>
            </a:extLst>
          </p:cNvPr>
          <p:cNvSpPr/>
          <p:nvPr/>
        </p:nvSpPr>
        <p:spPr>
          <a:xfrm>
            <a:off x="6096000" y="251459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3A5319D-F46C-4E04-B630-681CD2A1F26C}"/>
              </a:ext>
            </a:extLst>
          </p:cNvPr>
          <p:cNvSpPr/>
          <p:nvPr/>
        </p:nvSpPr>
        <p:spPr>
          <a:xfrm>
            <a:off x="6096000" y="353803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6B4602-1506-4E2D-A09F-782384363D9B}"/>
              </a:ext>
            </a:extLst>
          </p:cNvPr>
          <p:cNvSpPr/>
          <p:nvPr/>
        </p:nvSpPr>
        <p:spPr>
          <a:xfrm>
            <a:off x="6096000" y="456146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6198344D-5224-490D-B1A8-D34F2A1B4E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1479" y="1700375"/>
            <a:ext cx="638747" cy="38828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7517485-7677-48F0-9BE6-7A3314332180}"/>
              </a:ext>
            </a:extLst>
          </p:cNvPr>
          <p:cNvSpPr txBox="1"/>
          <p:nvPr/>
        </p:nvSpPr>
        <p:spPr>
          <a:xfrm>
            <a:off x="7369030" y="1586024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Descargar y guardar el archivo</a:t>
            </a:r>
            <a:endParaRPr lang="es-ES" dirty="0" err="1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A70F2C6-DCE0-4D84-9DA2-83098863EDD5}"/>
              </a:ext>
            </a:extLst>
          </p:cNvPr>
          <p:cNvSpPr txBox="1"/>
          <p:nvPr/>
        </p:nvSpPr>
        <p:spPr>
          <a:xfrm>
            <a:off x="7369031" y="1850240"/>
            <a:ext cx="4685437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ea typeface="+mn-lt"/>
                <a:cs typeface="+mn-lt"/>
              </a:rPr>
              <a:t>https://github.com/confluentinc/cp-all-in-one/blob/7.5.0-post/cp-all-in-one/docker-compose.yml</a:t>
            </a:r>
            <a:endParaRPr lang="es-ES" dirty="0"/>
          </a:p>
          <a:p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7C57797-B35D-4CE5-B5C5-AA41FBBE0A96}"/>
              </a:ext>
            </a:extLst>
          </p:cNvPr>
          <p:cNvSpPr txBox="1"/>
          <p:nvPr/>
        </p:nvSpPr>
        <p:spPr>
          <a:xfrm>
            <a:off x="7369030" y="2660866"/>
            <a:ext cx="409707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Ejecutar</a:t>
            </a:r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16DA1D1-3ED5-4805-85F4-7AB5508A950D}"/>
              </a:ext>
            </a:extLst>
          </p:cNvPr>
          <p:cNvSpPr txBox="1"/>
          <p:nvPr/>
        </p:nvSpPr>
        <p:spPr>
          <a:xfrm>
            <a:off x="7369031" y="2939596"/>
            <a:ext cx="45962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 err="1">
                <a:latin typeface="Segoe UI Light"/>
                <a:cs typeface="Segoe UI Light"/>
              </a:rPr>
              <a:t>docker-compose</a:t>
            </a:r>
            <a:r>
              <a:rPr lang="es-CO" sz="1400" dirty="0">
                <a:latin typeface="Segoe UI Light"/>
                <a:cs typeface="Segoe UI Light"/>
              </a:rPr>
              <a:t> up -d </a:t>
            </a:r>
          </a:p>
          <a:p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1C9CAC3-EDB7-4DE3-864B-FB40EF4A7DD5}"/>
              </a:ext>
            </a:extLst>
          </p:cNvPr>
          <p:cNvSpPr txBox="1"/>
          <p:nvPr/>
        </p:nvSpPr>
        <p:spPr>
          <a:xfrm>
            <a:off x="7369030" y="3697371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Validar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B9DC181-2468-4330-806D-E9FDC1886462}"/>
              </a:ext>
            </a:extLst>
          </p:cNvPr>
          <p:cNvSpPr txBox="1"/>
          <p:nvPr/>
        </p:nvSpPr>
        <p:spPr>
          <a:xfrm>
            <a:off x="7369031" y="3961587"/>
            <a:ext cx="45962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latin typeface="Segoe UI Light"/>
                <a:cs typeface="Segoe UI Light"/>
              </a:rPr>
              <a:t>Revisar los servicios en Docker</a:t>
            </a:r>
          </a:p>
          <a:p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50C6C70-56CA-4738-AA4E-88F208AAB965}"/>
              </a:ext>
            </a:extLst>
          </p:cNvPr>
          <p:cNvSpPr txBox="1"/>
          <p:nvPr/>
        </p:nvSpPr>
        <p:spPr>
          <a:xfrm>
            <a:off x="7369030" y="4654215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Operar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7FCB01F-1AFF-4BCB-9BA5-32A781E3FDAE}"/>
              </a:ext>
            </a:extLst>
          </p:cNvPr>
          <p:cNvSpPr txBox="1"/>
          <p:nvPr/>
        </p:nvSpPr>
        <p:spPr>
          <a:xfrm>
            <a:off x="7369031" y="4918431"/>
            <a:ext cx="45962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ea typeface="+mn-lt"/>
                <a:cs typeface="+mn-lt"/>
              </a:rPr>
              <a:t>http://localhost:9021</a:t>
            </a:r>
            <a:endParaRPr lang="es-ES" dirty="0"/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74B29CF-EF7D-14BC-04C3-137A57CC2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6766238-1580-CE66-4F1C-F4981C7A7A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5021" y="2742833"/>
            <a:ext cx="638747" cy="38828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A16EA4-F593-0647-B299-C526512BF7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3764125"/>
            <a:ext cx="638747" cy="38828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0AD285-F17C-923B-4470-797882C583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4780125"/>
            <a:ext cx="638747" cy="38828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1E877D62-AD1D-1AC4-2366-80064EAC3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02" y="297543"/>
            <a:ext cx="3580681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702112-02EB-411D-A7D0-C825D756371D}"/>
              </a:ext>
            </a:extLst>
          </p:cNvPr>
          <p:cNvSpPr/>
          <p:nvPr/>
        </p:nvSpPr>
        <p:spPr>
          <a:xfrm>
            <a:off x="0" y="0"/>
            <a:ext cx="6058003" cy="6858000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68F2-FF26-8C7D-D475-25F5E8C5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8ECCA6-8177-329B-6A65-A3D0E79E1BB9}"/>
              </a:ext>
            </a:extLst>
          </p:cNvPr>
          <p:cNvSpPr txBox="1"/>
          <p:nvPr/>
        </p:nvSpPr>
        <p:spPr>
          <a:xfrm>
            <a:off x="325332" y="214014"/>
            <a:ext cx="11707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Instalacion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A81FDA-02D7-41F0-49CF-BEDA66D3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3" y="1306286"/>
            <a:ext cx="5309575" cy="42454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4AF577-1956-D6DA-8B67-C4C3B1020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533" y="1305897"/>
            <a:ext cx="3124200" cy="342900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CB4E14D5-7DD5-E6D1-A9BA-4CD37376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811" y="1646464"/>
            <a:ext cx="4000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9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702112-02EB-411D-A7D0-C825D756371D}"/>
              </a:ext>
            </a:extLst>
          </p:cNvPr>
          <p:cNvSpPr/>
          <p:nvPr/>
        </p:nvSpPr>
        <p:spPr>
          <a:xfrm>
            <a:off x="0" y="0"/>
            <a:ext cx="6058003" cy="6858000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68F2-FF26-8C7D-D475-25F5E8C5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8ECCA6-8177-329B-6A65-A3D0E79E1BB9}"/>
              </a:ext>
            </a:extLst>
          </p:cNvPr>
          <p:cNvSpPr txBox="1"/>
          <p:nvPr/>
        </p:nvSpPr>
        <p:spPr>
          <a:xfrm>
            <a:off x="325332" y="214014"/>
            <a:ext cx="11707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Instalacion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DDDB383-B764-D02D-F928-6DEEFAC5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090984"/>
            <a:ext cx="11290041" cy="49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702112-02EB-411D-A7D0-C825D756371D}"/>
              </a:ext>
            </a:extLst>
          </p:cNvPr>
          <p:cNvSpPr/>
          <p:nvPr/>
        </p:nvSpPr>
        <p:spPr>
          <a:xfrm>
            <a:off x="0" y="0"/>
            <a:ext cx="6058003" cy="6858000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68F2-FF26-8C7D-D475-25F5E8C5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8ECCA6-8177-329B-6A65-A3D0E79E1BB9}"/>
              </a:ext>
            </a:extLst>
          </p:cNvPr>
          <p:cNvSpPr txBox="1"/>
          <p:nvPr/>
        </p:nvSpPr>
        <p:spPr>
          <a:xfrm>
            <a:off x="325332" y="214014"/>
            <a:ext cx="11707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Instalacion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2C69A2-679B-A3EB-F9F2-399CFE6B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62" y="964163"/>
            <a:ext cx="8563763" cy="52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21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8b8c26-6417-489e-99bf-1bf30c0e5796">
      <Terms xmlns="http://schemas.microsoft.com/office/infopath/2007/PartnerControls"/>
    </lcf76f155ced4ddcb4097134ff3c332f>
    <TaxCatchAll xmlns="129e6711-48bc-4e54-ae8e-4115e3129a50" xsi:nil="true"/>
    <FechayHora xmlns="dd8b8c26-6417-489e-99bf-1bf30c0e57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FC69BEE7CB4341B84DAB71BFC56D7D" ma:contentTypeVersion="19" ma:contentTypeDescription="Crear nuevo documento." ma:contentTypeScope="" ma:versionID="f10d39d10d78441cbec3caf90197228f">
  <xsd:schema xmlns:xsd="http://www.w3.org/2001/XMLSchema" xmlns:xs="http://www.w3.org/2001/XMLSchema" xmlns:p="http://schemas.microsoft.com/office/2006/metadata/properties" xmlns:ns2="129e6711-48bc-4e54-ae8e-4115e3129a50" xmlns:ns3="dd8b8c26-6417-489e-99bf-1bf30c0e5796" targetNamespace="http://schemas.microsoft.com/office/2006/metadata/properties" ma:root="true" ma:fieldsID="1de15768f8c38944078d9b382833fa97" ns2:_="" ns3:_="">
    <xsd:import namespace="129e6711-48bc-4e54-ae8e-4115e3129a50"/>
    <xsd:import namespace="dd8b8c26-6417-489e-99bf-1bf30c0e579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3:FechayHor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e6711-48bc-4e54-ae8e-4115e3129a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d0f1228-48f4-4870-8dfd-defe2891e35b}" ma:internalName="TaxCatchAll" ma:showField="CatchAllData" ma:web="129e6711-48bc-4e54-ae8e-4115e3129a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b8c26-6417-489e-99bf-1bf30c0e57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7de0800-40b2-4450-8442-e4e4fda9c3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FechayHora" ma:index="25" nillable="true" ma:displayName="Fecha y Hora" ma:format="DateOnly" ma:internalName="FechayHora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FF70A-8E12-4B36-A079-A558C67069F2}">
  <ds:schemaRefs>
    <ds:schemaRef ds:uri="129e6711-48bc-4e54-ae8e-4115e3129a50"/>
    <ds:schemaRef ds:uri="dd8b8c26-6417-489e-99bf-1bf30c0e57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9D78FD-3D46-4A38-8DA9-267CEB027A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9e6711-48bc-4e54-ae8e-4115e3129a50"/>
    <ds:schemaRef ds:uri="dd8b8c26-6417-489e-99bf-1bf30c0e57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B065D5-0501-4AAC-B1F7-450845FC5D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Albeiro Alejandro Piedrahita Piedrahita</dc:creator>
  <cp:revision>438</cp:revision>
  <dcterms:created xsi:type="dcterms:W3CDTF">2021-12-21T13:30:21Z</dcterms:created>
  <dcterms:modified xsi:type="dcterms:W3CDTF">2024-06-29T21:11:55Z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0x01010077FC69BEE7CB4341B84DAB71BFC56D7D</vt:lpwstr>
  </property>
  <property fmtid="{D5CDD505-2E9C-101B-9397-08002B2CF9AE}" pid="3" name="MediaServiceImageTags">
    <vt:lpwstr/>
  </property>
</Properties>
</file>